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1284"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wis Hemsley" userId="75d69f8b-2ff7-48ee-95b3-082e7900ef78" providerId="ADAL" clId="{BE60E3F2-A18A-47C4-ADC2-20D709F963BD}"/>
    <pc:docChg chg="undo custSel modSld">
      <pc:chgData name="Lewis Hemsley" userId="75d69f8b-2ff7-48ee-95b3-082e7900ef78" providerId="ADAL" clId="{BE60E3F2-A18A-47C4-ADC2-20D709F963BD}" dt="2025-04-04T09:02:08.471" v="157" actId="20577"/>
      <pc:docMkLst>
        <pc:docMk/>
      </pc:docMkLst>
      <pc:sldChg chg="modSp mod">
        <pc:chgData name="Lewis Hemsley" userId="75d69f8b-2ff7-48ee-95b3-082e7900ef78" providerId="ADAL" clId="{BE60E3F2-A18A-47C4-ADC2-20D709F963BD}" dt="2025-04-04T09:02:08.471" v="157" actId="20577"/>
        <pc:sldMkLst>
          <pc:docMk/>
          <pc:sldMk cId="3789700839" sldId="256"/>
        </pc:sldMkLst>
        <pc:spChg chg="mod">
          <ac:chgData name="Lewis Hemsley" userId="75d69f8b-2ff7-48ee-95b3-082e7900ef78" providerId="ADAL" clId="{BE60E3F2-A18A-47C4-ADC2-20D709F963BD}" dt="2025-04-04T09:02:08.471" v="157" actId="20577"/>
          <ac:spMkLst>
            <pc:docMk/>
            <pc:sldMk cId="3789700839" sldId="256"/>
            <ac:spMk id="9" creationId="{0E75C00F-B159-D1A3-BCF7-DD0475FE53A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4A8AF-4077-5E08-DB4C-9D4B2D5FC9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E87A435-81DF-7626-445D-7875C7C789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FD5AA04-316F-0CC2-7208-CF57870827C9}"/>
              </a:ext>
            </a:extLst>
          </p:cNvPr>
          <p:cNvSpPr>
            <a:spLocks noGrp="1"/>
          </p:cNvSpPr>
          <p:nvPr>
            <p:ph type="dt" sz="half" idx="10"/>
          </p:nvPr>
        </p:nvSpPr>
        <p:spPr/>
        <p:txBody>
          <a:bodyPr/>
          <a:lstStyle/>
          <a:p>
            <a:fld id="{4C82A7B5-D0AC-442A-9C7A-59360E5A3AAF}" type="datetimeFigureOut">
              <a:rPr lang="en-GB" smtClean="0"/>
              <a:t>04/04/2025</a:t>
            </a:fld>
            <a:endParaRPr lang="en-GB"/>
          </a:p>
        </p:txBody>
      </p:sp>
      <p:sp>
        <p:nvSpPr>
          <p:cNvPr id="5" name="Footer Placeholder 4">
            <a:extLst>
              <a:ext uri="{FF2B5EF4-FFF2-40B4-BE49-F238E27FC236}">
                <a16:creationId xmlns:a16="http://schemas.microsoft.com/office/drawing/2014/main" id="{3B6DFD99-8257-DAF7-3A65-876449B925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B5F4D7-803E-C79F-DAD7-D7796CCFD5BA}"/>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555490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044C5-874E-2818-C582-A854886D6A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5C5B6E-8ABA-8774-CA59-C94A6B3A34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6EF5F3-2ECA-D622-9CF2-3CE69915C82E}"/>
              </a:ext>
            </a:extLst>
          </p:cNvPr>
          <p:cNvSpPr>
            <a:spLocks noGrp="1"/>
          </p:cNvSpPr>
          <p:nvPr>
            <p:ph type="dt" sz="half" idx="10"/>
          </p:nvPr>
        </p:nvSpPr>
        <p:spPr/>
        <p:txBody>
          <a:bodyPr/>
          <a:lstStyle/>
          <a:p>
            <a:fld id="{4C82A7B5-D0AC-442A-9C7A-59360E5A3AAF}" type="datetimeFigureOut">
              <a:rPr lang="en-GB" smtClean="0"/>
              <a:t>04/04/2025</a:t>
            </a:fld>
            <a:endParaRPr lang="en-GB"/>
          </a:p>
        </p:txBody>
      </p:sp>
      <p:sp>
        <p:nvSpPr>
          <p:cNvPr id="5" name="Footer Placeholder 4">
            <a:extLst>
              <a:ext uri="{FF2B5EF4-FFF2-40B4-BE49-F238E27FC236}">
                <a16:creationId xmlns:a16="http://schemas.microsoft.com/office/drawing/2014/main" id="{93CFEDD7-9730-3001-5859-BFA9349570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9CF061-394E-F878-548D-2581300F2742}"/>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335680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D9A21E-A3BC-8D00-1252-D208E443DF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6DD364-0635-0802-D211-96E567F911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F58419-012A-49E6-93A1-9A974B3E2CE4}"/>
              </a:ext>
            </a:extLst>
          </p:cNvPr>
          <p:cNvSpPr>
            <a:spLocks noGrp="1"/>
          </p:cNvSpPr>
          <p:nvPr>
            <p:ph type="dt" sz="half" idx="10"/>
          </p:nvPr>
        </p:nvSpPr>
        <p:spPr/>
        <p:txBody>
          <a:bodyPr/>
          <a:lstStyle/>
          <a:p>
            <a:fld id="{4C82A7B5-D0AC-442A-9C7A-59360E5A3AAF}" type="datetimeFigureOut">
              <a:rPr lang="en-GB" smtClean="0"/>
              <a:t>04/04/2025</a:t>
            </a:fld>
            <a:endParaRPr lang="en-GB"/>
          </a:p>
        </p:txBody>
      </p:sp>
      <p:sp>
        <p:nvSpPr>
          <p:cNvPr id="5" name="Footer Placeholder 4">
            <a:extLst>
              <a:ext uri="{FF2B5EF4-FFF2-40B4-BE49-F238E27FC236}">
                <a16:creationId xmlns:a16="http://schemas.microsoft.com/office/drawing/2014/main" id="{05BFFC53-591C-ADA8-5F0F-954CD9800F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22719C-9875-F932-1286-904F11D42EE1}"/>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186611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2D8A3-7080-F35C-C6EA-48447A2EA5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188C24-B3C9-60CA-17C7-647B3F6A96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43F8B4-1932-6AC5-7024-770C1D9C7D1A}"/>
              </a:ext>
            </a:extLst>
          </p:cNvPr>
          <p:cNvSpPr>
            <a:spLocks noGrp="1"/>
          </p:cNvSpPr>
          <p:nvPr>
            <p:ph type="dt" sz="half" idx="10"/>
          </p:nvPr>
        </p:nvSpPr>
        <p:spPr/>
        <p:txBody>
          <a:bodyPr/>
          <a:lstStyle/>
          <a:p>
            <a:fld id="{4C82A7B5-D0AC-442A-9C7A-59360E5A3AAF}" type="datetimeFigureOut">
              <a:rPr lang="en-GB" smtClean="0"/>
              <a:t>04/04/2025</a:t>
            </a:fld>
            <a:endParaRPr lang="en-GB"/>
          </a:p>
        </p:txBody>
      </p:sp>
      <p:sp>
        <p:nvSpPr>
          <p:cNvPr id="5" name="Footer Placeholder 4">
            <a:extLst>
              <a:ext uri="{FF2B5EF4-FFF2-40B4-BE49-F238E27FC236}">
                <a16:creationId xmlns:a16="http://schemas.microsoft.com/office/drawing/2014/main" id="{788547B4-FDC3-08FD-AED4-28D1595422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1C215A-2A41-CB32-57CF-FF41EA85D4FB}"/>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92125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21366-259A-6E04-77AC-887BF82FBC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696296-2886-804A-244B-31D1D21F69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3CD000-EEC3-2779-CD8C-224688849295}"/>
              </a:ext>
            </a:extLst>
          </p:cNvPr>
          <p:cNvSpPr>
            <a:spLocks noGrp="1"/>
          </p:cNvSpPr>
          <p:nvPr>
            <p:ph type="dt" sz="half" idx="10"/>
          </p:nvPr>
        </p:nvSpPr>
        <p:spPr/>
        <p:txBody>
          <a:bodyPr/>
          <a:lstStyle/>
          <a:p>
            <a:fld id="{4C82A7B5-D0AC-442A-9C7A-59360E5A3AAF}" type="datetimeFigureOut">
              <a:rPr lang="en-GB" smtClean="0"/>
              <a:t>04/04/2025</a:t>
            </a:fld>
            <a:endParaRPr lang="en-GB"/>
          </a:p>
        </p:txBody>
      </p:sp>
      <p:sp>
        <p:nvSpPr>
          <p:cNvPr id="5" name="Footer Placeholder 4">
            <a:extLst>
              <a:ext uri="{FF2B5EF4-FFF2-40B4-BE49-F238E27FC236}">
                <a16:creationId xmlns:a16="http://schemas.microsoft.com/office/drawing/2014/main" id="{AE3911F5-674C-08F9-A2D3-383DD306F5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73933F-65DB-E1CA-783C-87D650F37346}"/>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53269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6BB30-37D2-05A3-C4EB-6AD0124FA9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02CE9B-C11D-5211-1592-DE17E958F1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892C9FE-885D-BBB8-01BC-17C3D5225B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C92D846-A5D3-908F-9A56-64D52CE71637}"/>
              </a:ext>
            </a:extLst>
          </p:cNvPr>
          <p:cNvSpPr>
            <a:spLocks noGrp="1"/>
          </p:cNvSpPr>
          <p:nvPr>
            <p:ph type="dt" sz="half" idx="10"/>
          </p:nvPr>
        </p:nvSpPr>
        <p:spPr/>
        <p:txBody>
          <a:bodyPr/>
          <a:lstStyle/>
          <a:p>
            <a:fld id="{4C82A7B5-D0AC-442A-9C7A-59360E5A3AAF}" type="datetimeFigureOut">
              <a:rPr lang="en-GB" smtClean="0"/>
              <a:t>04/04/2025</a:t>
            </a:fld>
            <a:endParaRPr lang="en-GB"/>
          </a:p>
        </p:txBody>
      </p:sp>
      <p:sp>
        <p:nvSpPr>
          <p:cNvPr id="6" name="Footer Placeholder 5">
            <a:extLst>
              <a:ext uri="{FF2B5EF4-FFF2-40B4-BE49-F238E27FC236}">
                <a16:creationId xmlns:a16="http://schemas.microsoft.com/office/drawing/2014/main" id="{661795CD-8946-AB5A-A9C8-A5C9AE34EE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3A1460-F25C-FE48-6793-A65265A40A85}"/>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823303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DE67E-D836-1CBD-B64A-36E9B74A373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E6347B-FC86-E4BE-6C1E-4EF9200CCB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BB5081-18FA-0AC3-D276-31CB78660E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C3C73C5-A5A2-0383-DA48-5C60F13949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B3135E-DAAC-45EA-92AD-5C3CB29CC4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C2138A1-74B6-85DE-C3A0-566E94A4EBB1}"/>
              </a:ext>
            </a:extLst>
          </p:cNvPr>
          <p:cNvSpPr>
            <a:spLocks noGrp="1"/>
          </p:cNvSpPr>
          <p:nvPr>
            <p:ph type="dt" sz="half" idx="10"/>
          </p:nvPr>
        </p:nvSpPr>
        <p:spPr/>
        <p:txBody>
          <a:bodyPr/>
          <a:lstStyle/>
          <a:p>
            <a:fld id="{4C82A7B5-D0AC-442A-9C7A-59360E5A3AAF}" type="datetimeFigureOut">
              <a:rPr lang="en-GB" smtClean="0"/>
              <a:t>04/04/2025</a:t>
            </a:fld>
            <a:endParaRPr lang="en-GB"/>
          </a:p>
        </p:txBody>
      </p:sp>
      <p:sp>
        <p:nvSpPr>
          <p:cNvPr id="8" name="Footer Placeholder 7">
            <a:extLst>
              <a:ext uri="{FF2B5EF4-FFF2-40B4-BE49-F238E27FC236}">
                <a16:creationId xmlns:a16="http://schemas.microsoft.com/office/drawing/2014/main" id="{D2C41D3D-4451-05E4-6834-ABF437582A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43AC264-39A6-F3CC-A411-65FFC302FF94}"/>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8102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B140F-5E86-C5FB-D806-2AD509E4629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348E26F-0C1B-CDF9-FCA7-3DB7BC5427CD}"/>
              </a:ext>
            </a:extLst>
          </p:cNvPr>
          <p:cNvSpPr>
            <a:spLocks noGrp="1"/>
          </p:cNvSpPr>
          <p:nvPr>
            <p:ph type="dt" sz="half" idx="10"/>
          </p:nvPr>
        </p:nvSpPr>
        <p:spPr/>
        <p:txBody>
          <a:bodyPr/>
          <a:lstStyle/>
          <a:p>
            <a:fld id="{4C82A7B5-D0AC-442A-9C7A-59360E5A3AAF}" type="datetimeFigureOut">
              <a:rPr lang="en-GB" smtClean="0"/>
              <a:t>04/04/2025</a:t>
            </a:fld>
            <a:endParaRPr lang="en-GB"/>
          </a:p>
        </p:txBody>
      </p:sp>
      <p:sp>
        <p:nvSpPr>
          <p:cNvPr id="4" name="Footer Placeholder 3">
            <a:extLst>
              <a:ext uri="{FF2B5EF4-FFF2-40B4-BE49-F238E27FC236}">
                <a16:creationId xmlns:a16="http://schemas.microsoft.com/office/drawing/2014/main" id="{42EC2726-229C-0792-B191-78FC251903D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7B52BD5-8622-BB8D-364E-A3B5961BAFA6}"/>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099586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4D35DE-8DB9-4638-67F0-368AA99E2CB7}"/>
              </a:ext>
            </a:extLst>
          </p:cNvPr>
          <p:cNvSpPr>
            <a:spLocks noGrp="1"/>
          </p:cNvSpPr>
          <p:nvPr>
            <p:ph type="dt" sz="half" idx="10"/>
          </p:nvPr>
        </p:nvSpPr>
        <p:spPr/>
        <p:txBody>
          <a:bodyPr/>
          <a:lstStyle/>
          <a:p>
            <a:fld id="{4C82A7B5-D0AC-442A-9C7A-59360E5A3AAF}" type="datetimeFigureOut">
              <a:rPr lang="en-GB" smtClean="0"/>
              <a:t>04/04/2025</a:t>
            </a:fld>
            <a:endParaRPr lang="en-GB"/>
          </a:p>
        </p:txBody>
      </p:sp>
      <p:sp>
        <p:nvSpPr>
          <p:cNvPr id="3" name="Footer Placeholder 2">
            <a:extLst>
              <a:ext uri="{FF2B5EF4-FFF2-40B4-BE49-F238E27FC236}">
                <a16:creationId xmlns:a16="http://schemas.microsoft.com/office/drawing/2014/main" id="{1DA7F396-62FE-CD56-4BBF-129AB8E374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D73768-01DF-3439-CC3C-87982089319B}"/>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104898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3C7CC-CCB0-9768-47E7-7809962793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AF34B1B-283F-0B83-EAA0-7FC46BE732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2E39A7D-2963-CB0A-741B-9C14AE7CC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AEDA7-BAF4-B6E7-1CDF-3219F8E8C7D4}"/>
              </a:ext>
            </a:extLst>
          </p:cNvPr>
          <p:cNvSpPr>
            <a:spLocks noGrp="1"/>
          </p:cNvSpPr>
          <p:nvPr>
            <p:ph type="dt" sz="half" idx="10"/>
          </p:nvPr>
        </p:nvSpPr>
        <p:spPr/>
        <p:txBody>
          <a:bodyPr/>
          <a:lstStyle/>
          <a:p>
            <a:fld id="{4C82A7B5-D0AC-442A-9C7A-59360E5A3AAF}" type="datetimeFigureOut">
              <a:rPr lang="en-GB" smtClean="0"/>
              <a:t>04/04/2025</a:t>
            </a:fld>
            <a:endParaRPr lang="en-GB"/>
          </a:p>
        </p:txBody>
      </p:sp>
      <p:sp>
        <p:nvSpPr>
          <p:cNvPr id="6" name="Footer Placeholder 5">
            <a:extLst>
              <a:ext uri="{FF2B5EF4-FFF2-40B4-BE49-F238E27FC236}">
                <a16:creationId xmlns:a16="http://schemas.microsoft.com/office/drawing/2014/main" id="{DE70EB34-DA63-B840-4CB4-22BD5608CD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97F353-F6DA-4241-A038-534FA8E283B9}"/>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1791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7E8F8-C223-35B5-24B6-C352BFB746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F49B13-4BDD-D1F1-85B1-F83AE59C5A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7F93EFE-4121-C885-8F95-7815A0AC87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BA4B31-6927-0435-B231-86C8A63EF4B3}"/>
              </a:ext>
            </a:extLst>
          </p:cNvPr>
          <p:cNvSpPr>
            <a:spLocks noGrp="1"/>
          </p:cNvSpPr>
          <p:nvPr>
            <p:ph type="dt" sz="half" idx="10"/>
          </p:nvPr>
        </p:nvSpPr>
        <p:spPr/>
        <p:txBody>
          <a:bodyPr/>
          <a:lstStyle/>
          <a:p>
            <a:fld id="{4C82A7B5-D0AC-442A-9C7A-59360E5A3AAF}" type="datetimeFigureOut">
              <a:rPr lang="en-GB" smtClean="0"/>
              <a:t>04/04/2025</a:t>
            </a:fld>
            <a:endParaRPr lang="en-GB"/>
          </a:p>
        </p:txBody>
      </p:sp>
      <p:sp>
        <p:nvSpPr>
          <p:cNvPr id="6" name="Footer Placeholder 5">
            <a:extLst>
              <a:ext uri="{FF2B5EF4-FFF2-40B4-BE49-F238E27FC236}">
                <a16:creationId xmlns:a16="http://schemas.microsoft.com/office/drawing/2014/main" id="{55693751-81F4-7C67-05E4-A2674CD63E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C2BA1B-2D16-EB2D-9233-0A0F8210CD54}"/>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248275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238C77-9CF3-46FC-FD0F-7B2C9DA203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C5C7E0-02DA-6D4C-DF3D-F1CD8CCA5A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71E6BB-D57D-A91E-52D0-789856AAAB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2A7B5-D0AC-442A-9C7A-59360E5A3AAF}" type="datetimeFigureOut">
              <a:rPr lang="en-GB" smtClean="0"/>
              <a:t>04/04/2025</a:t>
            </a:fld>
            <a:endParaRPr lang="en-GB"/>
          </a:p>
        </p:txBody>
      </p:sp>
      <p:sp>
        <p:nvSpPr>
          <p:cNvPr id="5" name="Footer Placeholder 4">
            <a:extLst>
              <a:ext uri="{FF2B5EF4-FFF2-40B4-BE49-F238E27FC236}">
                <a16:creationId xmlns:a16="http://schemas.microsoft.com/office/drawing/2014/main" id="{3592C565-7A35-4588-B5DF-02078276EF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EB5D600-3CB5-53A8-0729-142F5F9C7F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A4679-F0C3-4681-AAAA-1877A0EBA93D}" type="slidenum">
              <a:rPr lang="en-GB" smtClean="0"/>
              <a:t>‹#›</a:t>
            </a:fld>
            <a:endParaRPr lang="en-GB"/>
          </a:p>
        </p:txBody>
      </p:sp>
    </p:spTree>
    <p:extLst>
      <p:ext uri="{BB962C8B-B14F-4D97-AF65-F5344CB8AC3E}">
        <p14:creationId xmlns:p14="http://schemas.microsoft.com/office/powerpoint/2010/main" val="1628869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31BCA0B-5E35-B79B-F163-58F243510BA2}"/>
              </a:ext>
            </a:extLst>
          </p:cNvPr>
          <p:cNvPicPr>
            <a:picLocks noChangeAspect="1"/>
          </p:cNvPicPr>
          <p:nvPr/>
        </p:nvPicPr>
        <p:blipFill>
          <a:blip r:embed="rId2">
            <a:alphaModFix amt="67000"/>
          </a:blip>
          <a:stretch>
            <a:fillRect/>
          </a:stretch>
        </p:blipFill>
        <p:spPr>
          <a:xfrm>
            <a:off x="6096000" y="3429000"/>
            <a:ext cx="6096000" cy="3429000"/>
          </a:xfrm>
          <a:prstGeom prst="rect">
            <a:avLst/>
          </a:prstGeom>
        </p:spPr>
      </p:pic>
      <p:pic>
        <p:nvPicPr>
          <p:cNvPr id="11" name="Picture 10">
            <a:extLst>
              <a:ext uri="{FF2B5EF4-FFF2-40B4-BE49-F238E27FC236}">
                <a16:creationId xmlns:a16="http://schemas.microsoft.com/office/drawing/2014/main" id="{163A41F7-BC6D-4145-6F37-D5FF9D3B116E}"/>
              </a:ext>
            </a:extLst>
          </p:cNvPr>
          <p:cNvPicPr>
            <a:picLocks noChangeAspect="1"/>
          </p:cNvPicPr>
          <p:nvPr/>
        </p:nvPicPr>
        <p:blipFill>
          <a:blip r:embed="rId2">
            <a:alphaModFix amt="67000"/>
          </a:blip>
          <a:stretch>
            <a:fillRect/>
          </a:stretch>
        </p:blipFill>
        <p:spPr>
          <a:xfrm>
            <a:off x="0" y="3429000"/>
            <a:ext cx="6096000" cy="3429000"/>
          </a:xfrm>
          <a:prstGeom prst="rect">
            <a:avLst/>
          </a:prstGeom>
        </p:spPr>
      </p:pic>
      <p:pic>
        <p:nvPicPr>
          <p:cNvPr id="4" name="Picture 3">
            <a:extLst>
              <a:ext uri="{FF2B5EF4-FFF2-40B4-BE49-F238E27FC236}">
                <a16:creationId xmlns:a16="http://schemas.microsoft.com/office/drawing/2014/main" id="{535D605D-A4C6-552C-BA31-529ACED8D4E5}"/>
              </a:ext>
            </a:extLst>
          </p:cNvPr>
          <p:cNvPicPr>
            <a:picLocks noChangeAspect="1"/>
          </p:cNvPicPr>
          <p:nvPr/>
        </p:nvPicPr>
        <p:blipFill>
          <a:blip r:embed="rId2">
            <a:alphaModFix amt="67000"/>
          </a:blip>
          <a:stretch>
            <a:fillRect/>
          </a:stretch>
        </p:blipFill>
        <p:spPr>
          <a:xfrm>
            <a:off x="6096000" y="0"/>
            <a:ext cx="6096000" cy="3429000"/>
          </a:xfrm>
          <a:prstGeom prst="rect">
            <a:avLst/>
          </a:prstGeom>
        </p:spPr>
      </p:pic>
      <p:pic>
        <p:nvPicPr>
          <p:cNvPr id="3" name="Picture 2">
            <a:extLst>
              <a:ext uri="{FF2B5EF4-FFF2-40B4-BE49-F238E27FC236}">
                <a16:creationId xmlns:a16="http://schemas.microsoft.com/office/drawing/2014/main" id="{249A7AC3-725A-77F1-4C64-CC47A8DDEF9E}"/>
              </a:ext>
            </a:extLst>
          </p:cNvPr>
          <p:cNvPicPr>
            <a:picLocks noChangeAspect="1"/>
          </p:cNvPicPr>
          <p:nvPr/>
        </p:nvPicPr>
        <p:blipFill>
          <a:blip r:embed="rId2">
            <a:alphaModFix amt="67000"/>
          </a:blip>
          <a:stretch>
            <a:fillRect/>
          </a:stretch>
        </p:blipFill>
        <p:spPr>
          <a:xfrm>
            <a:off x="0" y="0"/>
            <a:ext cx="6096000" cy="3429000"/>
          </a:xfrm>
          <a:prstGeom prst="rect">
            <a:avLst/>
          </a:prstGeom>
        </p:spPr>
      </p:pic>
      <p:sp>
        <p:nvSpPr>
          <p:cNvPr id="5" name="TextBox 4">
            <a:extLst>
              <a:ext uri="{FF2B5EF4-FFF2-40B4-BE49-F238E27FC236}">
                <a16:creationId xmlns:a16="http://schemas.microsoft.com/office/drawing/2014/main" id="{22510AAE-3E55-F361-57CE-97094C9BA256}"/>
              </a:ext>
            </a:extLst>
          </p:cNvPr>
          <p:cNvSpPr txBox="1"/>
          <p:nvPr/>
        </p:nvSpPr>
        <p:spPr>
          <a:xfrm>
            <a:off x="306820" y="3339049"/>
            <a:ext cx="2963524" cy="3108543"/>
          </a:xfrm>
          <a:prstGeom prst="rect">
            <a:avLst/>
          </a:prstGeom>
          <a:solidFill>
            <a:schemeClr val="bg1"/>
          </a:solidFill>
          <a:ln>
            <a:solidFill>
              <a:schemeClr val="tx1"/>
            </a:solidFill>
          </a:ln>
        </p:spPr>
        <p:txBody>
          <a:bodyPr wrap="square" rtlCol="0">
            <a:spAutoFit/>
          </a:bodyPr>
          <a:lstStyle/>
          <a:p>
            <a:r>
              <a:rPr lang="en-US" sz="1400" b="1" dirty="0"/>
              <a:t>English</a:t>
            </a:r>
          </a:p>
          <a:p>
            <a:r>
              <a:rPr lang="en-GB" sz="1400" u="sng" dirty="0"/>
              <a:t>Recount - Diary</a:t>
            </a:r>
          </a:p>
          <a:p>
            <a:r>
              <a:rPr lang="en-GB" sz="1400" dirty="0"/>
              <a:t>We will be learning about how to write diaries this half term, while focusing on the text-specific features and writing a diary about experiences in Pompeii.</a:t>
            </a:r>
          </a:p>
          <a:p>
            <a:endParaRPr lang="en-GB" sz="1400" u="sng" dirty="0"/>
          </a:p>
          <a:p>
            <a:r>
              <a:rPr lang="en-GB" sz="1400" u="sng" dirty="0"/>
              <a:t>Setting description</a:t>
            </a:r>
          </a:p>
          <a:p>
            <a:r>
              <a:rPr lang="en-GB" sz="1400" dirty="0"/>
              <a:t>We will be learning about setting descriptions texts this half term, focusing on the text-specific features and writing about the eruption of Mount Vesuvius.</a:t>
            </a:r>
          </a:p>
        </p:txBody>
      </p:sp>
      <p:sp>
        <p:nvSpPr>
          <p:cNvPr id="6" name="TextBox 5">
            <a:extLst>
              <a:ext uri="{FF2B5EF4-FFF2-40B4-BE49-F238E27FC236}">
                <a16:creationId xmlns:a16="http://schemas.microsoft.com/office/drawing/2014/main" id="{F6335929-E68B-2855-9F6C-D4C018471A8F}"/>
              </a:ext>
            </a:extLst>
          </p:cNvPr>
          <p:cNvSpPr txBox="1"/>
          <p:nvPr/>
        </p:nvSpPr>
        <p:spPr>
          <a:xfrm>
            <a:off x="8988713" y="3123606"/>
            <a:ext cx="2786231" cy="3323987"/>
          </a:xfrm>
          <a:prstGeom prst="rect">
            <a:avLst/>
          </a:prstGeom>
          <a:solidFill>
            <a:schemeClr val="bg1"/>
          </a:solidFill>
          <a:ln>
            <a:solidFill>
              <a:schemeClr val="tx1"/>
            </a:solidFill>
          </a:ln>
        </p:spPr>
        <p:txBody>
          <a:bodyPr wrap="square" rtlCol="0">
            <a:spAutoFit/>
          </a:bodyPr>
          <a:lstStyle/>
          <a:p>
            <a:r>
              <a:rPr lang="en-US" sz="1400" b="1" dirty="0"/>
              <a:t>Inquiry</a:t>
            </a:r>
            <a:endParaRPr lang="en-GB" sz="1400" u="sng" dirty="0"/>
          </a:p>
          <a:p>
            <a:r>
              <a:rPr lang="en-US" sz="1400" dirty="0"/>
              <a:t>We will be learning about the geography of the region of Campania, Italy. We will be identifying human and physical features of this region and comparing them to human and physical geography in Cornwall.</a:t>
            </a:r>
          </a:p>
          <a:p>
            <a:endParaRPr lang="en-US" sz="1400" dirty="0"/>
          </a:p>
          <a:p>
            <a:r>
              <a:rPr lang="en-US" sz="1400" b="1" dirty="0"/>
              <a:t>Computing</a:t>
            </a:r>
          </a:p>
          <a:p>
            <a:r>
              <a:rPr lang="en-US" sz="1400" dirty="0"/>
              <a:t>We will be extending our understanding of different software this half term, focusing on how to effectively use Google Slides and Google Docs.</a:t>
            </a:r>
            <a:endParaRPr lang="en-GB" sz="1400" dirty="0"/>
          </a:p>
        </p:txBody>
      </p:sp>
      <p:sp>
        <p:nvSpPr>
          <p:cNvPr id="7" name="TextBox 6">
            <a:extLst>
              <a:ext uri="{FF2B5EF4-FFF2-40B4-BE49-F238E27FC236}">
                <a16:creationId xmlns:a16="http://schemas.microsoft.com/office/drawing/2014/main" id="{5C348578-5F27-2043-D14D-77672FFB6FE3}"/>
              </a:ext>
            </a:extLst>
          </p:cNvPr>
          <p:cNvSpPr txBox="1"/>
          <p:nvPr/>
        </p:nvSpPr>
        <p:spPr>
          <a:xfrm>
            <a:off x="352367" y="575957"/>
            <a:ext cx="2872430" cy="1600438"/>
          </a:xfrm>
          <a:prstGeom prst="rect">
            <a:avLst/>
          </a:prstGeom>
          <a:solidFill>
            <a:schemeClr val="bg1"/>
          </a:solidFill>
          <a:ln>
            <a:solidFill>
              <a:schemeClr val="tx1"/>
            </a:solidFill>
          </a:ln>
        </p:spPr>
        <p:txBody>
          <a:bodyPr wrap="square" rtlCol="0">
            <a:spAutoFit/>
          </a:bodyPr>
          <a:lstStyle/>
          <a:p>
            <a:r>
              <a:rPr lang="en-US" sz="1400" b="1" dirty="0"/>
              <a:t>PSHE</a:t>
            </a:r>
          </a:p>
          <a:p>
            <a:r>
              <a:rPr lang="en-US" sz="1400" dirty="0"/>
              <a:t>We will be learning about being safe this half term, by learning about physical and social boundaries, what permission looks like and answering the question, ‘How can we keep ourselves and others safe?’</a:t>
            </a:r>
          </a:p>
        </p:txBody>
      </p:sp>
      <p:sp>
        <p:nvSpPr>
          <p:cNvPr id="8" name="TextBox 7">
            <a:extLst>
              <a:ext uri="{FF2B5EF4-FFF2-40B4-BE49-F238E27FC236}">
                <a16:creationId xmlns:a16="http://schemas.microsoft.com/office/drawing/2014/main" id="{625BE3D8-484A-BE7B-2ABB-DE898E7A7C0A}"/>
              </a:ext>
            </a:extLst>
          </p:cNvPr>
          <p:cNvSpPr txBox="1"/>
          <p:nvPr/>
        </p:nvSpPr>
        <p:spPr>
          <a:xfrm>
            <a:off x="8876110" y="428625"/>
            <a:ext cx="2886075" cy="2031325"/>
          </a:xfrm>
          <a:prstGeom prst="rect">
            <a:avLst/>
          </a:prstGeom>
          <a:solidFill>
            <a:schemeClr val="bg1"/>
          </a:solidFill>
          <a:ln>
            <a:solidFill>
              <a:schemeClr val="tx1"/>
            </a:solidFill>
          </a:ln>
        </p:spPr>
        <p:txBody>
          <a:bodyPr wrap="square" rtlCol="0">
            <a:spAutoFit/>
          </a:bodyPr>
          <a:lstStyle/>
          <a:p>
            <a:r>
              <a:rPr lang="en-US" sz="1400" b="1" dirty="0"/>
              <a:t>PE</a:t>
            </a:r>
          </a:p>
          <a:p>
            <a:r>
              <a:rPr lang="en-US" sz="1400" u="sng" dirty="0"/>
              <a:t>Gymnastics and Cricket</a:t>
            </a:r>
          </a:p>
          <a:p>
            <a:r>
              <a:rPr lang="en-US" sz="1400" dirty="0"/>
              <a:t>We will focus on Gymnastics and Cricket this half term. We will be practicing different movements, techniques and balances in Gymnastics, while practicing catching, throwing, fielding and batting in Cricket.</a:t>
            </a:r>
          </a:p>
        </p:txBody>
      </p:sp>
      <p:sp>
        <p:nvSpPr>
          <p:cNvPr id="9" name="TextBox 8">
            <a:extLst>
              <a:ext uri="{FF2B5EF4-FFF2-40B4-BE49-F238E27FC236}">
                <a16:creationId xmlns:a16="http://schemas.microsoft.com/office/drawing/2014/main" id="{0E75C00F-B159-D1A3-BCF7-DD0475FE53AF}"/>
              </a:ext>
            </a:extLst>
          </p:cNvPr>
          <p:cNvSpPr txBox="1"/>
          <p:nvPr/>
        </p:nvSpPr>
        <p:spPr>
          <a:xfrm>
            <a:off x="4292196" y="2524228"/>
            <a:ext cx="3607593" cy="1354217"/>
          </a:xfrm>
          <a:prstGeom prst="rect">
            <a:avLst/>
          </a:prstGeom>
          <a:solidFill>
            <a:schemeClr val="bg1"/>
          </a:solidFill>
          <a:ln>
            <a:solidFill>
              <a:schemeClr val="tx1"/>
            </a:solidFill>
          </a:ln>
        </p:spPr>
        <p:txBody>
          <a:bodyPr wrap="square" rtlCol="0">
            <a:spAutoFit/>
          </a:bodyPr>
          <a:lstStyle/>
          <a:p>
            <a:pPr algn="ctr"/>
            <a:r>
              <a:rPr lang="en-GB" sz="2800" dirty="0"/>
              <a:t>Cornwall My Home</a:t>
            </a:r>
            <a:endParaRPr lang="en-GB" dirty="0"/>
          </a:p>
          <a:p>
            <a:pPr algn="ctr"/>
            <a:r>
              <a:rPr lang="en-GB" dirty="0"/>
              <a:t>What are the similarities and differences between Cornwall and Campania, Italy?</a:t>
            </a:r>
          </a:p>
        </p:txBody>
      </p:sp>
      <p:sp>
        <p:nvSpPr>
          <p:cNvPr id="10" name="TextBox 9">
            <a:extLst>
              <a:ext uri="{FF2B5EF4-FFF2-40B4-BE49-F238E27FC236}">
                <a16:creationId xmlns:a16="http://schemas.microsoft.com/office/drawing/2014/main" id="{FE8AFAC0-BB7B-FFFE-65D5-03E2B876AE14}"/>
              </a:ext>
            </a:extLst>
          </p:cNvPr>
          <p:cNvSpPr txBox="1"/>
          <p:nvPr/>
        </p:nvSpPr>
        <p:spPr>
          <a:xfrm>
            <a:off x="3441471" y="824447"/>
            <a:ext cx="2306298" cy="1169551"/>
          </a:xfrm>
          <a:prstGeom prst="rect">
            <a:avLst/>
          </a:prstGeom>
          <a:solidFill>
            <a:schemeClr val="bg1"/>
          </a:solidFill>
          <a:ln>
            <a:solidFill>
              <a:schemeClr val="tx1"/>
            </a:solidFill>
          </a:ln>
        </p:spPr>
        <p:txBody>
          <a:bodyPr wrap="square" rtlCol="0">
            <a:spAutoFit/>
          </a:bodyPr>
          <a:lstStyle/>
          <a:p>
            <a:r>
              <a:rPr lang="en-US" sz="1400" b="1" dirty="0"/>
              <a:t>Maths</a:t>
            </a:r>
          </a:p>
          <a:p>
            <a:r>
              <a:rPr lang="en-US" sz="1400" dirty="0"/>
              <a:t>We will be focusing on number sense, multiplicative reasoning and geometric reasoning this half term.</a:t>
            </a:r>
            <a:endParaRPr lang="en-GB" sz="1400" dirty="0"/>
          </a:p>
        </p:txBody>
      </p:sp>
      <p:sp>
        <p:nvSpPr>
          <p:cNvPr id="12" name="TextBox 11">
            <a:extLst>
              <a:ext uri="{FF2B5EF4-FFF2-40B4-BE49-F238E27FC236}">
                <a16:creationId xmlns:a16="http://schemas.microsoft.com/office/drawing/2014/main" id="{4CE2AEC5-CD08-521F-53FA-965DEA97186E}"/>
              </a:ext>
            </a:extLst>
          </p:cNvPr>
          <p:cNvSpPr txBox="1"/>
          <p:nvPr/>
        </p:nvSpPr>
        <p:spPr>
          <a:xfrm>
            <a:off x="6004892" y="824447"/>
            <a:ext cx="2604005" cy="738664"/>
          </a:xfrm>
          <a:prstGeom prst="rect">
            <a:avLst/>
          </a:prstGeom>
          <a:solidFill>
            <a:schemeClr val="bg1"/>
          </a:solidFill>
          <a:ln>
            <a:solidFill>
              <a:schemeClr val="tx1"/>
            </a:solidFill>
          </a:ln>
        </p:spPr>
        <p:txBody>
          <a:bodyPr wrap="square" rtlCol="0">
            <a:spAutoFit/>
          </a:bodyPr>
          <a:lstStyle/>
          <a:p>
            <a:r>
              <a:rPr lang="en-US" sz="1400" b="1" dirty="0"/>
              <a:t>French</a:t>
            </a:r>
          </a:p>
          <a:p>
            <a:r>
              <a:rPr lang="en-US" sz="1400" dirty="0"/>
              <a:t>We will be learning about families in French this half term.</a:t>
            </a:r>
          </a:p>
        </p:txBody>
      </p:sp>
      <p:sp>
        <p:nvSpPr>
          <p:cNvPr id="13" name="TextBox 12">
            <a:extLst>
              <a:ext uri="{FF2B5EF4-FFF2-40B4-BE49-F238E27FC236}">
                <a16:creationId xmlns:a16="http://schemas.microsoft.com/office/drawing/2014/main" id="{A51C24F9-9CFC-E9B2-852A-535B2D39D571}"/>
              </a:ext>
            </a:extLst>
          </p:cNvPr>
          <p:cNvSpPr txBox="1"/>
          <p:nvPr/>
        </p:nvSpPr>
        <p:spPr>
          <a:xfrm>
            <a:off x="3441471" y="4127837"/>
            <a:ext cx="2943765" cy="2246769"/>
          </a:xfrm>
          <a:prstGeom prst="rect">
            <a:avLst/>
          </a:prstGeom>
          <a:solidFill>
            <a:schemeClr val="bg1"/>
          </a:solidFill>
          <a:ln>
            <a:solidFill>
              <a:schemeClr val="tx1"/>
            </a:solidFill>
          </a:ln>
        </p:spPr>
        <p:txBody>
          <a:bodyPr wrap="square" rtlCol="0">
            <a:spAutoFit/>
          </a:bodyPr>
          <a:lstStyle/>
          <a:p>
            <a:r>
              <a:rPr lang="en-US" sz="1400" b="1" dirty="0"/>
              <a:t>RE</a:t>
            </a:r>
          </a:p>
          <a:p>
            <a:r>
              <a:rPr lang="en-US" sz="1400" dirty="0"/>
              <a:t>We will be learning about Christianity this half term, striving to answer the question, ‘What kind of world did Jesus want?’</a:t>
            </a:r>
          </a:p>
          <a:p>
            <a:r>
              <a:rPr lang="en-US" sz="1400" b="1" dirty="0"/>
              <a:t>Music</a:t>
            </a:r>
          </a:p>
          <a:p>
            <a:r>
              <a:rPr lang="en-US" sz="1400" dirty="0"/>
              <a:t>We will be learning to enjoy improvisation in Music this half term by learning, improvising and performing songs using glockenspiels.</a:t>
            </a:r>
          </a:p>
        </p:txBody>
      </p:sp>
      <p:sp>
        <p:nvSpPr>
          <p:cNvPr id="14" name="TextBox 13">
            <a:extLst>
              <a:ext uri="{FF2B5EF4-FFF2-40B4-BE49-F238E27FC236}">
                <a16:creationId xmlns:a16="http://schemas.microsoft.com/office/drawing/2014/main" id="{F35AC9F8-1169-F918-88A2-CE2F17ACC27A}"/>
              </a:ext>
            </a:extLst>
          </p:cNvPr>
          <p:cNvSpPr txBox="1"/>
          <p:nvPr/>
        </p:nvSpPr>
        <p:spPr>
          <a:xfrm>
            <a:off x="6552904" y="4769383"/>
            <a:ext cx="2268141" cy="1384995"/>
          </a:xfrm>
          <a:prstGeom prst="rect">
            <a:avLst/>
          </a:prstGeom>
          <a:solidFill>
            <a:schemeClr val="bg1"/>
          </a:solidFill>
          <a:ln>
            <a:solidFill>
              <a:schemeClr val="tx1"/>
            </a:solidFill>
          </a:ln>
        </p:spPr>
        <p:txBody>
          <a:bodyPr wrap="square" rtlCol="0">
            <a:spAutoFit/>
          </a:bodyPr>
          <a:lstStyle/>
          <a:p>
            <a:r>
              <a:rPr lang="en-US" sz="1400" b="1" dirty="0"/>
              <a:t>Science</a:t>
            </a:r>
          </a:p>
          <a:p>
            <a:r>
              <a:rPr lang="en-US" sz="1400" dirty="0"/>
              <a:t>We will be investigating living things this half term, by delving into classification, understanding habitats and how to protect them.</a:t>
            </a:r>
          </a:p>
        </p:txBody>
      </p:sp>
    </p:spTree>
    <p:extLst>
      <p:ext uri="{BB962C8B-B14F-4D97-AF65-F5344CB8AC3E}">
        <p14:creationId xmlns:p14="http://schemas.microsoft.com/office/powerpoint/2010/main" val="3789700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3750d7c-52d2-4e35-aa1c-1eee1d2cb046" xsi:nil="true"/>
    <lcf76f155ced4ddcb4097134ff3c332f xmlns="02554ba8-ad00-4710-8db7-9c07da708a9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2B58CB86963BF45ACB49E60A444DA84" ma:contentTypeVersion="14" ma:contentTypeDescription="Create a new document." ma:contentTypeScope="" ma:versionID="d93e144e4fee8e81388a93a51af6d7cc">
  <xsd:schema xmlns:xsd="http://www.w3.org/2001/XMLSchema" xmlns:xs="http://www.w3.org/2001/XMLSchema" xmlns:p="http://schemas.microsoft.com/office/2006/metadata/properties" xmlns:ns2="02554ba8-ad00-4710-8db7-9c07da708a90" xmlns:ns3="c3750d7c-52d2-4e35-aa1c-1eee1d2cb046" targetNamespace="http://schemas.microsoft.com/office/2006/metadata/properties" ma:root="true" ma:fieldsID="0cb391badb01e51f0001671b21f9e419" ns2:_="" ns3:_="">
    <xsd:import namespace="02554ba8-ad00-4710-8db7-9c07da708a90"/>
    <xsd:import namespace="c3750d7c-52d2-4e35-aa1c-1eee1d2cb04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554ba8-ad00-4710-8db7-9c07da70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8094b6-c376-40f7-8aa8-abcd29f2cf1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750d7c-52d2-4e35-aa1c-1eee1d2cb04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5cc09bf-0f5c-4b0f-87e5-eb4c2190f2c4}" ma:internalName="TaxCatchAll" ma:showField="CatchAllData" ma:web="c3750d7c-52d2-4e35-aa1c-1eee1d2cb046">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931A4C-FBF5-491B-B9BA-811F134751F6}">
  <ds:schemaRefs>
    <ds:schemaRef ds:uri="http://schemas.microsoft.com/sharepoint/v3/contenttype/forms"/>
  </ds:schemaRefs>
</ds:datastoreItem>
</file>

<file path=customXml/itemProps2.xml><?xml version="1.0" encoding="utf-8"?>
<ds:datastoreItem xmlns:ds="http://schemas.openxmlformats.org/officeDocument/2006/customXml" ds:itemID="{2FE9784A-B9AB-4281-AFDB-5FB0D498AB30}">
  <ds:schemaRefs>
    <ds:schemaRef ds:uri="http://schemas.microsoft.com/office/2006/metadata/properties"/>
    <ds:schemaRef ds:uri="http://schemas.microsoft.com/office/infopath/2007/PartnerControls"/>
    <ds:schemaRef ds:uri="c3750d7c-52d2-4e35-aa1c-1eee1d2cb046"/>
    <ds:schemaRef ds:uri="02554ba8-ad00-4710-8db7-9c07da708a90"/>
  </ds:schemaRefs>
</ds:datastoreItem>
</file>

<file path=customXml/itemProps3.xml><?xml version="1.0" encoding="utf-8"?>
<ds:datastoreItem xmlns:ds="http://schemas.openxmlformats.org/officeDocument/2006/customXml" ds:itemID="{0FB54344-7E60-442E-8425-4CD21EC2DA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554ba8-ad00-4710-8db7-9c07da708a90"/>
    <ds:schemaRef ds:uri="c3750d7c-52d2-4e35-aa1c-1eee1d2cb0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43259</TotalTime>
  <Words>323</Words>
  <Application>Microsoft Office PowerPoint</Application>
  <PresentationFormat>Widescreen</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Hemsley</dc:creator>
  <cp:lastModifiedBy>Lewis Hemsley</cp:lastModifiedBy>
  <cp:revision>8</cp:revision>
  <dcterms:created xsi:type="dcterms:W3CDTF">2022-10-19T15:29:03Z</dcterms:created>
  <dcterms:modified xsi:type="dcterms:W3CDTF">2025-04-04T09:02:10Z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0x01010092B58CB86963BF45ACB49E60A444DA84</vt:lpwstr>
  </property>
  <property fmtid="{D5CDD505-2E9C-101B-9397-08002B2CF9AE}" pid="3" name="MediaServiceImageTags">
    <vt:lpwstr/>
  </property>
</Properties>
</file>