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60E25-BB63-4E3F-B76C-F9ED11CB506D}" v="2" dt="2025-12-16T15:12:43.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05/01/2026</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05/01/2026</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What did ancient Egypt's pharaohs stash inside the pyramids? | Live Science">
            <a:extLst>
              <a:ext uri="{FF2B5EF4-FFF2-40B4-BE49-F238E27FC236}">
                <a16:creationId xmlns:a16="http://schemas.microsoft.com/office/drawing/2014/main" id="{3C019ED1-0CE6-E6CA-AE21-5072AA1A7CF0}"/>
              </a:ext>
            </a:extLst>
          </p:cNvPr>
          <p:cNvPicPr>
            <a:picLocks noChangeAspect="1" noChangeArrowheads="1"/>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6095985" y="3415636"/>
            <a:ext cx="6096000" cy="344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did ancient Egypt's pharaohs stash inside the pyramids? | Live Science">
            <a:extLst>
              <a:ext uri="{FF2B5EF4-FFF2-40B4-BE49-F238E27FC236}">
                <a16:creationId xmlns:a16="http://schemas.microsoft.com/office/drawing/2014/main" id="{5276F7B1-E741-4ADC-62AF-F56A49669716}"/>
              </a:ext>
            </a:extLst>
          </p:cNvPr>
          <p:cNvPicPr>
            <a:picLocks noChangeAspect="1" noChangeArrowheads="1"/>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3420355"/>
            <a:ext cx="6096000" cy="34376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did ancient Egypt's pharaohs stash inside the pyramids? | Live Science">
            <a:extLst>
              <a:ext uri="{FF2B5EF4-FFF2-40B4-BE49-F238E27FC236}">
                <a16:creationId xmlns:a16="http://schemas.microsoft.com/office/drawing/2014/main" id="{8F03DBE4-1467-784C-96DF-8A449B4EBDA1}"/>
              </a:ext>
            </a:extLst>
          </p:cNvPr>
          <p:cNvPicPr>
            <a:picLocks noChangeAspect="1" noChangeArrowheads="1"/>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6096000" y="-1"/>
            <a:ext cx="6096000" cy="34214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did ancient Egypt's pharaohs stash inside the pyramids? | Live Science">
            <a:extLst>
              <a:ext uri="{FF2B5EF4-FFF2-40B4-BE49-F238E27FC236}">
                <a16:creationId xmlns:a16="http://schemas.microsoft.com/office/drawing/2014/main" id="{9AEDF1E0-CC6C-2369-774B-8ECDE3D1EF15}"/>
              </a:ext>
            </a:extLst>
          </p:cNvPr>
          <p:cNvPicPr>
            <a:picLocks noChangeAspect="1" noChangeArrowheads="1"/>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15" y="0"/>
            <a:ext cx="6096000" cy="3421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510AAE-3E55-F361-57CE-97094C9BA256}"/>
              </a:ext>
            </a:extLst>
          </p:cNvPr>
          <p:cNvSpPr txBox="1"/>
          <p:nvPr/>
        </p:nvSpPr>
        <p:spPr>
          <a:xfrm>
            <a:off x="263341" y="2528321"/>
            <a:ext cx="2963524" cy="2893100"/>
          </a:xfrm>
          <a:prstGeom prst="rect">
            <a:avLst/>
          </a:prstGeom>
          <a:solidFill>
            <a:schemeClr val="bg1"/>
          </a:solidFill>
          <a:ln>
            <a:solidFill>
              <a:schemeClr val="tx1"/>
            </a:solidFill>
          </a:ln>
        </p:spPr>
        <p:txBody>
          <a:bodyPr wrap="square" rtlCol="0">
            <a:spAutoFit/>
          </a:bodyPr>
          <a:lstStyle/>
          <a:p>
            <a:r>
              <a:rPr lang="en-US" sz="1400" b="1" dirty="0"/>
              <a:t>English</a:t>
            </a:r>
          </a:p>
          <a:p>
            <a:r>
              <a:rPr lang="en-US" sz="1400" u="sng" dirty="0"/>
              <a:t>Narrative – Setting Description</a:t>
            </a:r>
            <a:endParaRPr lang="en-GB" sz="1400" u="sng" dirty="0"/>
          </a:p>
          <a:p>
            <a:r>
              <a:rPr lang="en-GB" sz="1400" dirty="0"/>
              <a:t>We will be writing setting descriptions this half term, learning the text-specific language features and writing our own setting descriptions about an Ancient Egyptian tomb.</a:t>
            </a:r>
          </a:p>
          <a:p>
            <a:r>
              <a:rPr lang="en-GB" sz="1400" u="sng" dirty="0"/>
              <a:t>Persuasive leaflet</a:t>
            </a:r>
          </a:p>
          <a:p>
            <a:r>
              <a:rPr lang="en-GB" sz="1400" dirty="0"/>
              <a:t>We will be writing persuasive leaflets this half term, learning the text-specific language features and writing our own leaflets about visiting Ancient Egypt.</a:t>
            </a:r>
          </a:p>
        </p:txBody>
      </p:sp>
      <p:sp>
        <p:nvSpPr>
          <p:cNvPr id="6" name="TextBox 5">
            <a:extLst>
              <a:ext uri="{FF2B5EF4-FFF2-40B4-BE49-F238E27FC236}">
                <a16:creationId xmlns:a16="http://schemas.microsoft.com/office/drawing/2014/main" id="{F6335929-E68B-2855-9F6C-D4C018471A8F}"/>
              </a:ext>
            </a:extLst>
          </p:cNvPr>
          <p:cNvSpPr txBox="1"/>
          <p:nvPr/>
        </p:nvSpPr>
        <p:spPr>
          <a:xfrm>
            <a:off x="8975953" y="4077984"/>
            <a:ext cx="2786231" cy="2031325"/>
          </a:xfrm>
          <a:prstGeom prst="rect">
            <a:avLst/>
          </a:prstGeom>
          <a:solidFill>
            <a:schemeClr val="bg1"/>
          </a:solidFill>
          <a:ln>
            <a:solidFill>
              <a:schemeClr val="tx1"/>
            </a:solidFill>
          </a:ln>
        </p:spPr>
        <p:txBody>
          <a:bodyPr wrap="square" rtlCol="0">
            <a:spAutoFit/>
          </a:bodyPr>
          <a:lstStyle/>
          <a:p>
            <a:r>
              <a:rPr lang="en-US" sz="1400" b="1" dirty="0"/>
              <a:t>Inquiry</a:t>
            </a:r>
          </a:p>
          <a:p>
            <a:r>
              <a:rPr lang="en-US" sz="1400" dirty="0"/>
              <a:t>Our inquiry will be focused on Ancient Egypt by discussing what we know and what we want to find out, looking into the history of Ancient Egypt and its achievements, and making our own tools inspired by those used during this period.</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263341" y="1029006"/>
            <a:ext cx="2886075" cy="954107"/>
          </a:xfrm>
          <a:prstGeom prst="rect">
            <a:avLst/>
          </a:prstGeom>
          <a:solidFill>
            <a:schemeClr val="bg1"/>
          </a:solidFill>
          <a:ln>
            <a:solidFill>
              <a:schemeClr val="tx1"/>
            </a:solidFill>
          </a:ln>
        </p:spPr>
        <p:txBody>
          <a:bodyPr wrap="square" rtlCol="0">
            <a:spAutoFit/>
          </a:bodyPr>
          <a:lstStyle/>
          <a:p>
            <a:r>
              <a:rPr lang="en-US" sz="1400" b="1" dirty="0"/>
              <a:t>French</a:t>
            </a:r>
          </a:p>
          <a:p>
            <a:r>
              <a:rPr lang="en-US" sz="1400" dirty="0"/>
              <a:t>We will be practicing reading and writing in French, focusing on going to school and in the classroom.</a:t>
            </a:r>
          </a:p>
        </p:txBody>
      </p:sp>
      <p:sp>
        <p:nvSpPr>
          <p:cNvPr id="8" name="TextBox 7">
            <a:extLst>
              <a:ext uri="{FF2B5EF4-FFF2-40B4-BE49-F238E27FC236}">
                <a16:creationId xmlns:a16="http://schemas.microsoft.com/office/drawing/2014/main" id="{625BE3D8-484A-BE7B-2ABB-DE898E7A7C0A}"/>
              </a:ext>
            </a:extLst>
          </p:cNvPr>
          <p:cNvSpPr txBox="1"/>
          <p:nvPr/>
        </p:nvSpPr>
        <p:spPr>
          <a:xfrm>
            <a:off x="8763000" y="428625"/>
            <a:ext cx="2999185" cy="1815882"/>
          </a:xfrm>
          <a:prstGeom prst="rect">
            <a:avLst/>
          </a:prstGeom>
          <a:solidFill>
            <a:schemeClr val="bg1"/>
          </a:solidFill>
          <a:ln>
            <a:solidFill>
              <a:schemeClr val="tx1"/>
            </a:solidFill>
          </a:ln>
        </p:spPr>
        <p:txBody>
          <a:bodyPr wrap="square" rtlCol="0">
            <a:spAutoFit/>
          </a:bodyPr>
          <a:lstStyle/>
          <a:p>
            <a:r>
              <a:rPr lang="en-US" sz="1400" b="1" dirty="0"/>
              <a:t>PE</a:t>
            </a:r>
          </a:p>
          <a:p>
            <a:r>
              <a:rPr lang="en-US" sz="1400" u="sng" dirty="0"/>
              <a:t>Dance and Swimming</a:t>
            </a:r>
          </a:p>
          <a:p>
            <a:r>
              <a:rPr lang="en-US" sz="1400" dirty="0"/>
              <a:t>We will focus on Dance and Swimming this half term. We will be practicing different movements, techniques and sequences in Dance, while practicing different strokes, distances and techniques in Swimming.</a:t>
            </a:r>
            <a:endParaRPr lang="en-US" sz="1400" u="sng" dirty="0"/>
          </a:p>
        </p:txBody>
      </p:sp>
      <p:sp>
        <p:nvSpPr>
          <p:cNvPr id="9" name="TextBox 8">
            <a:extLst>
              <a:ext uri="{FF2B5EF4-FFF2-40B4-BE49-F238E27FC236}">
                <a16:creationId xmlns:a16="http://schemas.microsoft.com/office/drawing/2014/main" id="{0E75C00F-B159-D1A3-BCF7-DD0475FE53AF}"/>
              </a:ext>
            </a:extLst>
          </p:cNvPr>
          <p:cNvSpPr txBox="1"/>
          <p:nvPr/>
        </p:nvSpPr>
        <p:spPr>
          <a:xfrm>
            <a:off x="4292196" y="2524228"/>
            <a:ext cx="3607593" cy="1200329"/>
          </a:xfrm>
          <a:prstGeom prst="rect">
            <a:avLst/>
          </a:prstGeom>
          <a:solidFill>
            <a:schemeClr val="bg1"/>
          </a:solidFill>
          <a:ln>
            <a:solidFill>
              <a:schemeClr val="tx1"/>
            </a:solidFill>
          </a:ln>
        </p:spPr>
        <p:txBody>
          <a:bodyPr wrap="square" rtlCol="0">
            <a:spAutoFit/>
          </a:bodyPr>
          <a:lstStyle/>
          <a:p>
            <a:pPr algn="ctr"/>
            <a:r>
              <a:rPr lang="en-GB" dirty="0"/>
              <a:t>Ancient Egypt</a:t>
            </a:r>
          </a:p>
          <a:p>
            <a:pPr algn="ctr"/>
            <a:endParaRPr lang="en-GB" dirty="0"/>
          </a:p>
          <a:p>
            <a:pPr algn="ctr"/>
            <a:r>
              <a:rPr lang="en-GB" dirty="0"/>
              <a:t>What were the greatest achievements of Ancient Egypt?</a:t>
            </a:r>
          </a:p>
        </p:txBody>
      </p:sp>
      <p:sp>
        <p:nvSpPr>
          <p:cNvPr id="10" name="TextBox 9">
            <a:extLst>
              <a:ext uri="{FF2B5EF4-FFF2-40B4-BE49-F238E27FC236}">
                <a16:creationId xmlns:a16="http://schemas.microsoft.com/office/drawing/2014/main" id="{FE8AFAC0-BB7B-FFFE-65D5-03E2B876AE14}"/>
              </a:ext>
            </a:extLst>
          </p:cNvPr>
          <p:cNvSpPr txBox="1"/>
          <p:nvPr/>
        </p:nvSpPr>
        <p:spPr>
          <a:xfrm>
            <a:off x="3490205" y="521076"/>
            <a:ext cx="2228850" cy="954107"/>
          </a:xfrm>
          <a:prstGeom prst="rect">
            <a:avLst/>
          </a:prstGeom>
          <a:solidFill>
            <a:schemeClr val="bg1"/>
          </a:solidFill>
          <a:ln>
            <a:solidFill>
              <a:schemeClr val="tx1"/>
            </a:solidFill>
          </a:ln>
        </p:spPr>
        <p:txBody>
          <a:bodyPr wrap="square" rtlCol="0">
            <a:spAutoFit/>
          </a:bodyPr>
          <a:lstStyle/>
          <a:p>
            <a:r>
              <a:rPr lang="en-US" sz="1400" b="1" dirty="0"/>
              <a:t>Maths</a:t>
            </a:r>
          </a:p>
          <a:p>
            <a:r>
              <a:rPr lang="en-US" sz="1400" dirty="0"/>
              <a:t>We will be focusing on number sense and additive reasoning this half term.</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181725" y="488179"/>
            <a:ext cx="2327779" cy="1169551"/>
          </a:xfrm>
          <a:prstGeom prst="rect">
            <a:avLst/>
          </a:prstGeom>
          <a:solidFill>
            <a:schemeClr val="bg1"/>
          </a:solidFill>
          <a:ln>
            <a:solidFill>
              <a:schemeClr val="tx1"/>
            </a:solidFill>
          </a:ln>
        </p:spPr>
        <p:txBody>
          <a:bodyPr wrap="square" rtlCol="0">
            <a:spAutoFit/>
          </a:bodyPr>
          <a:lstStyle/>
          <a:p>
            <a:r>
              <a:rPr lang="en-US" sz="1400" b="1" dirty="0"/>
              <a:t>PSHE/Computing</a:t>
            </a:r>
          </a:p>
          <a:p>
            <a:r>
              <a:rPr lang="en-US" sz="1400" dirty="0"/>
              <a:t>Our big question for PSHE this half term is ‘Why are some games/content age restricted?’</a:t>
            </a:r>
          </a:p>
        </p:txBody>
      </p:sp>
      <p:sp>
        <p:nvSpPr>
          <p:cNvPr id="13" name="TextBox 12">
            <a:extLst>
              <a:ext uri="{FF2B5EF4-FFF2-40B4-BE49-F238E27FC236}">
                <a16:creationId xmlns:a16="http://schemas.microsoft.com/office/drawing/2014/main" id="{A51C24F9-9CFC-E9B2-852A-535B2D39D571}"/>
              </a:ext>
            </a:extLst>
          </p:cNvPr>
          <p:cNvSpPr txBox="1"/>
          <p:nvPr/>
        </p:nvSpPr>
        <p:spPr>
          <a:xfrm>
            <a:off x="3490205" y="3974871"/>
            <a:ext cx="2943765" cy="2246769"/>
          </a:xfrm>
          <a:prstGeom prst="rect">
            <a:avLst/>
          </a:prstGeom>
          <a:solidFill>
            <a:schemeClr val="bg1"/>
          </a:solidFill>
          <a:ln>
            <a:solidFill>
              <a:schemeClr val="tx1"/>
            </a:solidFill>
          </a:ln>
        </p:spPr>
        <p:txBody>
          <a:bodyPr wrap="square" rtlCol="0">
            <a:spAutoFit/>
          </a:bodyPr>
          <a:lstStyle/>
          <a:p>
            <a:r>
              <a:rPr lang="en-US" sz="1400" b="1" dirty="0"/>
              <a:t>RE</a:t>
            </a:r>
          </a:p>
          <a:p>
            <a:r>
              <a:rPr lang="en-US" sz="1400" dirty="0"/>
              <a:t>We will be learning about Hinduism this half term, striving to answer the question, ‘What does it mean to be a Hindu in Britain today?’</a:t>
            </a:r>
          </a:p>
          <a:p>
            <a:endParaRPr lang="en-US" sz="1400" dirty="0"/>
          </a:p>
          <a:p>
            <a:r>
              <a:rPr lang="en-US" sz="1400" b="1" dirty="0"/>
              <a:t>Music</a:t>
            </a:r>
          </a:p>
          <a:p>
            <a:r>
              <a:rPr lang="en-US" sz="1400" dirty="0"/>
              <a:t>We will be learning to perform Music this half term, focusing </a:t>
            </a:r>
            <a:r>
              <a:rPr lang="en-US" sz="1400"/>
              <a:t>on recycling songs.</a:t>
            </a:r>
            <a:endParaRPr lang="en-US" sz="1400" dirty="0"/>
          </a:p>
        </p:txBody>
      </p:sp>
      <p:sp>
        <p:nvSpPr>
          <p:cNvPr id="14" name="TextBox 13">
            <a:extLst>
              <a:ext uri="{FF2B5EF4-FFF2-40B4-BE49-F238E27FC236}">
                <a16:creationId xmlns:a16="http://schemas.microsoft.com/office/drawing/2014/main" id="{F35AC9F8-1169-F918-88A2-CE2F17ACC27A}"/>
              </a:ext>
            </a:extLst>
          </p:cNvPr>
          <p:cNvSpPr txBox="1"/>
          <p:nvPr/>
        </p:nvSpPr>
        <p:spPr>
          <a:xfrm>
            <a:off x="6570891" y="4093644"/>
            <a:ext cx="2268141" cy="1600438"/>
          </a:xfrm>
          <a:prstGeom prst="rect">
            <a:avLst/>
          </a:prstGeom>
          <a:solidFill>
            <a:schemeClr val="bg1"/>
          </a:solidFill>
          <a:ln>
            <a:solidFill>
              <a:schemeClr val="tx1"/>
            </a:solidFill>
          </a:ln>
        </p:spPr>
        <p:txBody>
          <a:bodyPr wrap="square" rtlCol="0">
            <a:spAutoFit/>
          </a:bodyPr>
          <a:lstStyle/>
          <a:p>
            <a:r>
              <a:rPr lang="en-US" sz="1400" b="1" dirty="0"/>
              <a:t>Science</a:t>
            </a:r>
          </a:p>
          <a:p>
            <a:r>
              <a:rPr lang="en-US" sz="1400" dirty="0"/>
              <a:t>We will be learning to understand and investigate materials this half term. We will focus on rocks and soils, answering ‘How can we classify rocks?’</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4" ma:contentTypeDescription="Create a new document." ma:contentTypeScope="" ma:versionID="288531fd7a984a34f53ab9e3de9ca5ca">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2f105b0222de24fae052ffa37863251c"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cc09bf-0f5c-4b0f-87e5-eb4c2190f2c4}"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35DB3-3B39-45FF-A45D-04336AA45588}">
  <ds:schemaRefs>
    <ds:schemaRef ds:uri="http://schemas.microsoft.com/office/2006/documentManagement/types"/>
    <ds:schemaRef ds:uri="http://purl.org/dc/elements/1.1/"/>
    <ds:schemaRef ds:uri="http://purl.org/dc/dcmitype/"/>
    <ds:schemaRef ds:uri="http://schemas.microsoft.com/office/2006/metadata/properties"/>
    <ds:schemaRef ds:uri="02554ba8-ad00-4710-8db7-9c07da708a90"/>
    <ds:schemaRef ds:uri="c3750d7c-52d2-4e35-aa1c-1eee1d2cb046"/>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24E2B5-2CF6-4C84-B2BD-B953737D2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A38B95-8A4D-4C37-8A6E-DD7C3E1F98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1544</TotalTime>
  <Words>290</Words>
  <Application>Microsoft Office PowerPoint</Application>
  <PresentationFormat>Widescreen</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Freddie Conway</cp:lastModifiedBy>
  <cp:revision>2</cp:revision>
  <dcterms:created xsi:type="dcterms:W3CDTF">2022-10-19T15:29:03Z</dcterms:created>
  <dcterms:modified xsi:type="dcterms:W3CDTF">2026-01-05T16:46:03Z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