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B4D91-5C1D-4500-8661-C6659434B2AF}" v="106" dt="2023-10-28T12:16:26.937"/>
    <p1510:client id="{37A2BBA1-9A2A-7043-6B74-E7621DB5D342}" v="2372" dt="2023-07-27T20:55:30.713"/>
    <p1510:client id="{3E3E783C-0CAA-19A5-3681-F5ABE980027D}" v="1225" dt="2023-10-28T14:28:54.364"/>
    <p1510:client id="{5715DBE0-4402-A160-51E8-A9261B92C8D7}" v="124" dt="2023-10-25T07:59:31.521"/>
    <p1510:client id="{6A60A723-94CF-7077-0BCD-B0D49DBC2D28}" v="1659" dt="2023-09-01T21:34:40.197"/>
    <p1510:client id="{93EC816C-3009-4126-8256-E79D99B87F82}" v="24" dt="2023-09-03T12:47:35.211"/>
    <p1510:client id="{D67A689B-EF21-4E7D-AB21-5A4B1AED1000}" v="212" dt="2023-10-29T18:32:07.569"/>
    <p1510:client id="{D7446849-79E7-A20F-4F37-4CF2E17F8A1E}" v="14" dt="2023-10-29T18:17:14.206"/>
    <p1510:client id="{DFA0E1CA-A475-458E-B0A6-D7F05812762B}" v="263" dt="2023-08-30T10:59:51.912"/>
    <p1510:client id="{F7181C67-8368-4F66-8DC1-3051E6C3520B}" v="82" dt="2023-10-28T12:25:04.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Rusga" userId="S::drusga@fbgschools.co.uk::4110f8ba-9e81-434a-895a-6b525399a06c" providerId="AD" clId="Web-{93EC816C-3009-4126-8256-E79D99B87F82}"/>
    <pc:docChg chg="modSld">
      <pc:chgData name="Denise Rusga" userId="S::drusga@fbgschools.co.uk::4110f8ba-9e81-434a-895a-6b525399a06c" providerId="AD" clId="Web-{93EC816C-3009-4126-8256-E79D99B87F82}" dt="2023-09-03T12:47:35.211" v="11" actId="20577"/>
      <pc:docMkLst>
        <pc:docMk/>
      </pc:docMkLst>
      <pc:sldChg chg="modSp">
        <pc:chgData name="Denise Rusga" userId="S::drusga@fbgschools.co.uk::4110f8ba-9e81-434a-895a-6b525399a06c" providerId="AD" clId="Web-{93EC816C-3009-4126-8256-E79D99B87F82}" dt="2023-09-03T12:47:35.211" v="11" actId="20577"/>
        <pc:sldMkLst>
          <pc:docMk/>
          <pc:sldMk cId="3789700839" sldId="256"/>
        </pc:sldMkLst>
        <pc:spChg chg="mod">
          <ac:chgData name="Denise Rusga" userId="S::drusga@fbgschools.co.uk::4110f8ba-9e81-434a-895a-6b525399a06c" providerId="AD" clId="Web-{93EC816C-3009-4126-8256-E79D99B87F82}" dt="2023-09-03T12:47:35.211" v="11" actId="20577"/>
          <ac:spMkLst>
            <pc:docMk/>
            <pc:sldMk cId="3789700839" sldId="256"/>
            <ac:spMk id="5" creationId="{22510AAE-3E55-F361-57CE-97094C9BA256}"/>
          </ac:spMkLst>
        </pc:spChg>
      </pc:sldChg>
    </pc:docChg>
  </pc:docChgLst>
  <pc:docChgLst>
    <pc:chgData name="Beth Reeves" userId="S::breeves@fbgschools.co.uk::21028c61-53da-40da-9e41-93071e5cc9aa" providerId="AD" clId="Web-{37A2BBA1-9A2A-7043-6B74-E7621DB5D342}"/>
    <pc:docChg chg="modSld">
      <pc:chgData name="Beth Reeves" userId="S::breeves@fbgschools.co.uk::21028c61-53da-40da-9e41-93071e5cc9aa" providerId="AD" clId="Web-{37A2BBA1-9A2A-7043-6B74-E7621DB5D342}" dt="2023-07-27T20:55:29.369" v="1256" actId="20577"/>
      <pc:docMkLst>
        <pc:docMk/>
      </pc:docMkLst>
      <pc:sldChg chg="modSp">
        <pc:chgData name="Beth Reeves" userId="S::breeves@fbgschools.co.uk::21028c61-53da-40da-9e41-93071e5cc9aa" providerId="AD" clId="Web-{37A2BBA1-9A2A-7043-6B74-E7621DB5D342}" dt="2023-07-27T20:55:29.369" v="1256" actId="20577"/>
        <pc:sldMkLst>
          <pc:docMk/>
          <pc:sldMk cId="3789700839" sldId="256"/>
        </pc:sldMkLst>
        <pc:spChg chg="mod">
          <ac:chgData name="Beth Reeves" userId="S::breeves@fbgschools.co.uk::21028c61-53da-40da-9e41-93071e5cc9aa" providerId="AD" clId="Web-{37A2BBA1-9A2A-7043-6B74-E7621DB5D342}" dt="2023-07-27T20:54:27.196" v="1248" actId="20577"/>
          <ac:spMkLst>
            <pc:docMk/>
            <pc:sldMk cId="3789700839" sldId="256"/>
            <ac:spMk id="6" creationId="{F6335929-E68B-2855-9F6C-D4C018471A8F}"/>
          </ac:spMkLst>
        </pc:spChg>
        <pc:spChg chg="mod">
          <ac:chgData name="Beth Reeves" userId="S::breeves@fbgschools.co.uk::21028c61-53da-40da-9e41-93071e5cc9aa" providerId="AD" clId="Web-{37A2BBA1-9A2A-7043-6B74-E7621DB5D342}" dt="2023-07-27T20:41:19.519" v="694" actId="20577"/>
          <ac:spMkLst>
            <pc:docMk/>
            <pc:sldMk cId="3789700839" sldId="256"/>
            <ac:spMk id="7" creationId="{5C348578-5F27-2043-D14D-77672FFB6FE3}"/>
          </ac:spMkLst>
        </pc:spChg>
        <pc:spChg chg="mod">
          <ac:chgData name="Beth Reeves" userId="S::breeves@fbgschools.co.uk::21028c61-53da-40da-9e41-93071e5cc9aa" providerId="AD" clId="Web-{37A2BBA1-9A2A-7043-6B74-E7621DB5D342}" dt="2023-07-27T20:46:42.121" v="882" actId="20577"/>
          <ac:spMkLst>
            <pc:docMk/>
            <pc:sldMk cId="3789700839" sldId="256"/>
            <ac:spMk id="8" creationId="{625BE3D8-484A-BE7B-2ABB-DE898E7A7C0A}"/>
          </ac:spMkLst>
        </pc:spChg>
        <pc:spChg chg="mod">
          <ac:chgData name="Beth Reeves" userId="S::breeves@fbgschools.co.uk::21028c61-53da-40da-9e41-93071e5cc9aa" providerId="AD" clId="Web-{37A2BBA1-9A2A-7043-6B74-E7621DB5D342}" dt="2023-07-27T20:55:11.212" v="1253" actId="14100"/>
          <ac:spMkLst>
            <pc:docMk/>
            <pc:sldMk cId="3789700839" sldId="256"/>
            <ac:spMk id="9" creationId="{0E75C00F-B159-D1A3-BCF7-DD0475FE53AF}"/>
          </ac:spMkLst>
        </pc:spChg>
        <pc:spChg chg="mod">
          <ac:chgData name="Beth Reeves" userId="S::breeves@fbgschools.co.uk::21028c61-53da-40da-9e41-93071e5cc9aa" providerId="AD" clId="Web-{37A2BBA1-9A2A-7043-6B74-E7621DB5D342}" dt="2023-07-27T20:45:32.541" v="874" actId="20577"/>
          <ac:spMkLst>
            <pc:docMk/>
            <pc:sldMk cId="3789700839" sldId="256"/>
            <ac:spMk id="10" creationId="{FE8AFAC0-BB7B-FFFE-65D5-03E2B876AE14}"/>
          </ac:spMkLst>
        </pc:spChg>
        <pc:spChg chg="mod">
          <ac:chgData name="Beth Reeves" userId="S::breeves@fbgschools.co.uk::21028c61-53da-40da-9e41-93071e5cc9aa" providerId="AD" clId="Web-{37A2BBA1-9A2A-7043-6B74-E7621DB5D342}" dt="2023-07-27T20:45:44.135" v="876" actId="20577"/>
          <ac:spMkLst>
            <pc:docMk/>
            <pc:sldMk cId="3789700839" sldId="256"/>
            <ac:spMk id="12" creationId="{4CE2AEC5-CD08-521F-53FA-965DEA97186E}"/>
          </ac:spMkLst>
        </pc:spChg>
        <pc:spChg chg="mod">
          <ac:chgData name="Beth Reeves" userId="S::breeves@fbgschools.co.uk::21028c61-53da-40da-9e41-93071e5cc9aa" providerId="AD" clId="Web-{37A2BBA1-9A2A-7043-6B74-E7621DB5D342}" dt="2023-07-27T20:55:29.369" v="1256" actId="20577"/>
          <ac:spMkLst>
            <pc:docMk/>
            <pc:sldMk cId="3789700839" sldId="256"/>
            <ac:spMk id="13" creationId="{A51C24F9-9CFC-E9B2-852A-535B2D39D571}"/>
          </ac:spMkLst>
        </pc:spChg>
        <pc:spChg chg="mod">
          <ac:chgData name="Beth Reeves" userId="S::breeves@fbgschools.co.uk::21028c61-53da-40da-9e41-93071e5cc9aa" providerId="AD" clId="Web-{37A2BBA1-9A2A-7043-6B74-E7621DB5D342}" dt="2023-07-27T20:46:32.558" v="880" actId="20577"/>
          <ac:spMkLst>
            <pc:docMk/>
            <pc:sldMk cId="3789700839" sldId="256"/>
            <ac:spMk id="14" creationId="{F35AC9F8-1169-F918-88A2-CE2F17ACC27A}"/>
          </ac:spMkLst>
        </pc:spChg>
        <pc:picChg chg="mod">
          <ac:chgData name="Beth Reeves" userId="S::breeves@fbgschools.co.uk::21028c61-53da-40da-9e41-93071e5cc9aa" providerId="AD" clId="Web-{37A2BBA1-9A2A-7043-6B74-E7621DB5D342}" dt="2023-07-27T20:29:40.078" v="155" actId="1076"/>
          <ac:picMkLst>
            <pc:docMk/>
            <pc:sldMk cId="3789700839" sldId="256"/>
            <ac:picMk id="2" creationId="{95E933FB-9C71-77CF-1362-39D4A8748ACD}"/>
          </ac:picMkLst>
        </pc:picChg>
      </pc:sldChg>
    </pc:docChg>
  </pc:docChgLst>
  <pc:docChgLst>
    <pc:chgData name="Denise Rusga" userId="S::drusga@fbgschools.co.uk::4110f8ba-9e81-434a-895a-6b525399a06c" providerId="AD" clId="Web-{DFA0E1CA-A475-458E-B0A6-D7F05812762B}"/>
    <pc:docChg chg="modSld">
      <pc:chgData name="Denise Rusga" userId="S::drusga@fbgschools.co.uk::4110f8ba-9e81-434a-895a-6b525399a06c" providerId="AD" clId="Web-{DFA0E1CA-A475-458E-B0A6-D7F05812762B}" dt="2023-08-30T10:59:49.678" v="145" actId="20577"/>
      <pc:docMkLst>
        <pc:docMk/>
      </pc:docMkLst>
      <pc:sldChg chg="modSp">
        <pc:chgData name="Denise Rusga" userId="S::drusga@fbgschools.co.uk::4110f8ba-9e81-434a-895a-6b525399a06c" providerId="AD" clId="Web-{DFA0E1CA-A475-458E-B0A6-D7F05812762B}" dt="2023-08-30T10:59:49.678" v="145" actId="20577"/>
        <pc:sldMkLst>
          <pc:docMk/>
          <pc:sldMk cId="3789700839" sldId="256"/>
        </pc:sldMkLst>
        <pc:spChg chg="mod">
          <ac:chgData name="Denise Rusga" userId="S::drusga@fbgschools.co.uk::4110f8ba-9e81-434a-895a-6b525399a06c" providerId="AD" clId="Web-{DFA0E1CA-A475-458E-B0A6-D7F05812762B}" dt="2023-08-30T10:59:49.678" v="145" actId="20577"/>
          <ac:spMkLst>
            <pc:docMk/>
            <pc:sldMk cId="3789700839" sldId="256"/>
            <ac:spMk id="12" creationId="{4CE2AEC5-CD08-521F-53FA-965DEA97186E}"/>
          </ac:spMkLst>
        </pc:spChg>
        <pc:spChg chg="mod">
          <ac:chgData name="Denise Rusga" userId="S::drusga@fbgschools.co.uk::4110f8ba-9e81-434a-895a-6b525399a06c" providerId="AD" clId="Web-{DFA0E1CA-A475-458E-B0A6-D7F05812762B}" dt="2023-08-30T10:58:50.395" v="108" actId="20577"/>
          <ac:spMkLst>
            <pc:docMk/>
            <pc:sldMk cId="3789700839" sldId="256"/>
            <ac:spMk id="14" creationId="{F35AC9F8-1169-F918-88A2-CE2F17ACC27A}"/>
          </ac:spMkLst>
        </pc:spChg>
      </pc:sldChg>
    </pc:docChg>
  </pc:docChgLst>
  <pc:docChgLst>
    <pc:chgData name="Beth Reeves" userId="S::breeves@fbgschools.co.uk::21028c61-53da-40da-9e41-93071e5cc9aa" providerId="AD" clId="Web-{3E3E783C-0CAA-19A5-3681-F5ABE980027D}"/>
    <pc:docChg chg="modSld">
      <pc:chgData name="Beth Reeves" userId="S::breeves@fbgschools.co.uk::21028c61-53da-40da-9e41-93071e5cc9aa" providerId="AD" clId="Web-{3E3E783C-0CAA-19A5-3681-F5ABE980027D}" dt="2023-10-28T14:28:54.286" v="637" actId="20577"/>
      <pc:docMkLst>
        <pc:docMk/>
      </pc:docMkLst>
      <pc:sldChg chg="modSp">
        <pc:chgData name="Beth Reeves" userId="S::breeves@fbgschools.co.uk::21028c61-53da-40da-9e41-93071e5cc9aa" providerId="AD" clId="Web-{3E3E783C-0CAA-19A5-3681-F5ABE980027D}" dt="2023-10-28T14:28:54.286" v="637" actId="20577"/>
        <pc:sldMkLst>
          <pc:docMk/>
          <pc:sldMk cId="3789700839" sldId="256"/>
        </pc:sldMkLst>
        <pc:spChg chg="mod">
          <ac:chgData name="Beth Reeves" userId="S::breeves@fbgschools.co.uk::21028c61-53da-40da-9e41-93071e5cc9aa" providerId="AD" clId="Web-{3E3E783C-0CAA-19A5-3681-F5ABE980027D}" dt="2023-10-28T14:22:20.648" v="266" actId="20577"/>
          <ac:spMkLst>
            <pc:docMk/>
            <pc:sldMk cId="3789700839" sldId="256"/>
            <ac:spMk id="5" creationId="{22510AAE-3E55-F361-57CE-97094C9BA256}"/>
          </ac:spMkLst>
        </pc:spChg>
        <pc:spChg chg="mod">
          <ac:chgData name="Beth Reeves" userId="S::breeves@fbgschools.co.uk::21028c61-53da-40da-9e41-93071e5cc9aa" providerId="AD" clId="Web-{3E3E783C-0CAA-19A5-3681-F5ABE980027D}" dt="2023-10-28T14:26:57.091" v="512" actId="20577"/>
          <ac:spMkLst>
            <pc:docMk/>
            <pc:sldMk cId="3789700839" sldId="256"/>
            <ac:spMk id="6" creationId="{F6335929-E68B-2855-9F6C-D4C018471A8F}"/>
          </ac:spMkLst>
        </pc:spChg>
        <pc:spChg chg="mod">
          <ac:chgData name="Beth Reeves" userId="S::breeves@fbgschools.co.uk::21028c61-53da-40da-9e41-93071e5cc9aa" providerId="AD" clId="Web-{3E3E783C-0CAA-19A5-3681-F5ABE980027D}" dt="2023-10-28T14:27:47.238" v="534" actId="20577"/>
          <ac:spMkLst>
            <pc:docMk/>
            <pc:sldMk cId="3789700839" sldId="256"/>
            <ac:spMk id="7" creationId="{5C348578-5F27-2043-D14D-77672FFB6FE3}"/>
          </ac:spMkLst>
        </pc:spChg>
        <pc:spChg chg="mod">
          <ac:chgData name="Beth Reeves" userId="S::breeves@fbgschools.co.uk::21028c61-53da-40da-9e41-93071e5cc9aa" providerId="AD" clId="Web-{3E3E783C-0CAA-19A5-3681-F5ABE980027D}" dt="2023-10-28T14:10:50.258" v="3" actId="20577"/>
          <ac:spMkLst>
            <pc:docMk/>
            <pc:sldMk cId="3789700839" sldId="256"/>
            <ac:spMk id="8" creationId="{625BE3D8-484A-BE7B-2ABB-DE898E7A7C0A}"/>
          </ac:spMkLst>
        </pc:spChg>
        <pc:spChg chg="mod">
          <ac:chgData name="Beth Reeves" userId="S::breeves@fbgschools.co.uk::21028c61-53da-40da-9e41-93071e5cc9aa" providerId="AD" clId="Web-{3E3E783C-0CAA-19A5-3681-F5ABE980027D}" dt="2023-10-28T14:26:20.872" v="509" actId="14100"/>
          <ac:spMkLst>
            <pc:docMk/>
            <pc:sldMk cId="3789700839" sldId="256"/>
            <ac:spMk id="12" creationId="{4CE2AEC5-CD08-521F-53FA-965DEA97186E}"/>
          </ac:spMkLst>
        </pc:spChg>
        <pc:spChg chg="mod">
          <ac:chgData name="Beth Reeves" userId="S::breeves@fbgschools.co.uk::21028c61-53da-40da-9e41-93071e5cc9aa" providerId="AD" clId="Web-{3E3E783C-0CAA-19A5-3681-F5ABE980027D}" dt="2023-10-28T14:28:15.926" v="557" actId="20577"/>
          <ac:spMkLst>
            <pc:docMk/>
            <pc:sldMk cId="3789700839" sldId="256"/>
            <ac:spMk id="13" creationId="{A51C24F9-9CFC-E9B2-852A-535B2D39D571}"/>
          </ac:spMkLst>
        </pc:spChg>
        <pc:spChg chg="mod">
          <ac:chgData name="Beth Reeves" userId="S::breeves@fbgschools.co.uk::21028c61-53da-40da-9e41-93071e5cc9aa" providerId="AD" clId="Web-{3E3E783C-0CAA-19A5-3681-F5ABE980027D}" dt="2023-10-28T14:28:54.286" v="637" actId="20577"/>
          <ac:spMkLst>
            <pc:docMk/>
            <pc:sldMk cId="3789700839" sldId="256"/>
            <ac:spMk id="14" creationId="{F35AC9F8-1169-F918-88A2-CE2F17ACC27A}"/>
          </ac:spMkLst>
        </pc:spChg>
      </pc:sldChg>
    </pc:docChg>
  </pc:docChgLst>
  <pc:docChgLst>
    <pc:chgData name="Beth Reeves" userId="S::breeves@fbgschools.co.uk::21028c61-53da-40da-9e41-93071e5cc9aa" providerId="AD" clId="Web-{D7446849-79E7-A20F-4F37-4CF2E17F8A1E}"/>
    <pc:docChg chg="modSld">
      <pc:chgData name="Beth Reeves" userId="S::breeves@fbgschools.co.uk::21028c61-53da-40da-9e41-93071e5cc9aa" providerId="AD" clId="Web-{D7446849-79E7-A20F-4F37-4CF2E17F8A1E}" dt="2023-10-29T18:17:14.206" v="6" actId="20577"/>
      <pc:docMkLst>
        <pc:docMk/>
      </pc:docMkLst>
      <pc:sldChg chg="modSp">
        <pc:chgData name="Beth Reeves" userId="S::breeves@fbgschools.co.uk::21028c61-53da-40da-9e41-93071e5cc9aa" providerId="AD" clId="Web-{D7446849-79E7-A20F-4F37-4CF2E17F8A1E}" dt="2023-10-29T18:17:14.206" v="6" actId="20577"/>
        <pc:sldMkLst>
          <pc:docMk/>
          <pc:sldMk cId="3789700839" sldId="256"/>
        </pc:sldMkLst>
        <pc:spChg chg="mod">
          <ac:chgData name="Beth Reeves" userId="S::breeves@fbgschools.co.uk::21028c61-53da-40da-9e41-93071e5cc9aa" providerId="AD" clId="Web-{D7446849-79E7-A20F-4F37-4CF2E17F8A1E}" dt="2023-10-29T18:17:14.206" v="6" actId="20577"/>
          <ac:spMkLst>
            <pc:docMk/>
            <pc:sldMk cId="3789700839" sldId="256"/>
            <ac:spMk id="5" creationId="{22510AAE-3E55-F361-57CE-97094C9BA256}"/>
          </ac:spMkLst>
        </pc:spChg>
        <pc:spChg chg="mod">
          <ac:chgData name="Beth Reeves" userId="S::breeves@fbgschools.co.uk::21028c61-53da-40da-9e41-93071e5cc9aa" providerId="AD" clId="Web-{D7446849-79E7-A20F-4F37-4CF2E17F8A1E}" dt="2023-10-29T18:17:10.690" v="3" actId="20577"/>
          <ac:spMkLst>
            <pc:docMk/>
            <pc:sldMk cId="3789700839" sldId="256"/>
            <ac:spMk id="9" creationId="{0E75C00F-B159-D1A3-BCF7-DD0475FE53AF}"/>
          </ac:spMkLst>
        </pc:spChg>
      </pc:sldChg>
    </pc:docChg>
  </pc:docChgLst>
  <pc:docChgLst>
    <pc:chgData name="Denise Rusga" userId="S::drusga@fbgschools.co.uk::4110f8ba-9e81-434a-895a-6b525399a06c" providerId="AD" clId="Web-{037B4D91-5C1D-4500-8661-C6659434B2AF}"/>
    <pc:docChg chg="modSld">
      <pc:chgData name="Denise Rusga" userId="S::drusga@fbgschools.co.uk::4110f8ba-9e81-434a-895a-6b525399a06c" providerId="AD" clId="Web-{037B4D91-5C1D-4500-8661-C6659434B2AF}" dt="2023-10-28T12:16:26.937" v="55" actId="20577"/>
      <pc:docMkLst>
        <pc:docMk/>
      </pc:docMkLst>
      <pc:sldChg chg="modSp">
        <pc:chgData name="Denise Rusga" userId="S::drusga@fbgschools.co.uk::4110f8ba-9e81-434a-895a-6b525399a06c" providerId="AD" clId="Web-{037B4D91-5C1D-4500-8661-C6659434B2AF}" dt="2023-10-28T12:16:26.937" v="55" actId="20577"/>
        <pc:sldMkLst>
          <pc:docMk/>
          <pc:sldMk cId="3789700839" sldId="256"/>
        </pc:sldMkLst>
        <pc:spChg chg="mod">
          <ac:chgData name="Denise Rusga" userId="S::drusga@fbgschools.co.uk::4110f8ba-9e81-434a-895a-6b525399a06c" providerId="AD" clId="Web-{037B4D91-5C1D-4500-8661-C6659434B2AF}" dt="2023-10-28T12:16:26.937" v="55" actId="20577"/>
          <ac:spMkLst>
            <pc:docMk/>
            <pc:sldMk cId="3789700839" sldId="256"/>
            <ac:spMk id="6" creationId="{F6335929-E68B-2855-9F6C-D4C018471A8F}"/>
          </ac:spMkLst>
        </pc:spChg>
        <pc:spChg chg="mod">
          <ac:chgData name="Denise Rusga" userId="S::drusga@fbgschools.co.uk::4110f8ba-9e81-434a-895a-6b525399a06c" providerId="AD" clId="Web-{037B4D91-5C1D-4500-8661-C6659434B2AF}" dt="2023-10-28T12:16:14.765" v="47" actId="20577"/>
          <ac:spMkLst>
            <pc:docMk/>
            <pc:sldMk cId="3789700839" sldId="256"/>
            <ac:spMk id="7" creationId="{5C348578-5F27-2043-D14D-77672FFB6FE3}"/>
          </ac:spMkLst>
        </pc:spChg>
        <pc:spChg chg="mod">
          <ac:chgData name="Denise Rusga" userId="S::drusga@fbgschools.co.uk::4110f8ba-9e81-434a-895a-6b525399a06c" providerId="AD" clId="Web-{037B4D91-5C1D-4500-8661-C6659434B2AF}" dt="2023-10-28T12:15:00.777" v="13" actId="20577"/>
          <ac:spMkLst>
            <pc:docMk/>
            <pc:sldMk cId="3789700839" sldId="256"/>
            <ac:spMk id="14" creationId="{F35AC9F8-1169-F918-88A2-CE2F17ACC27A}"/>
          </ac:spMkLst>
        </pc:spChg>
      </pc:sldChg>
    </pc:docChg>
  </pc:docChgLst>
  <pc:docChgLst>
    <pc:chgData name="Beth Reeves" userId="S::breeves@fbgschools.co.uk::21028c61-53da-40da-9e41-93071e5cc9aa" providerId="AD" clId="Web-{5715DBE0-4402-A160-51E8-A9261B92C8D7}"/>
    <pc:docChg chg="modSld">
      <pc:chgData name="Beth Reeves" userId="S::breeves@fbgschools.co.uk::21028c61-53da-40da-9e41-93071e5cc9aa" providerId="AD" clId="Web-{5715DBE0-4402-A160-51E8-A9261B92C8D7}" dt="2023-10-25T07:59:31.521" v="73" actId="20577"/>
      <pc:docMkLst>
        <pc:docMk/>
      </pc:docMkLst>
      <pc:sldChg chg="addSp delSp modSp">
        <pc:chgData name="Beth Reeves" userId="S::breeves@fbgschools.co.uk::21028c61-53da-40da-9e41-93071e5cc9aa" providerId="AD" clId="Web-{5715DBE0-4402-A160-51E8-A9261B92C8D7}" dt="2023-10-25T07:59:31.521" v="73" actId="20577"/>
        <pc:sldMkLst>
          <pc:docMk/>
          <pc:sldMk cId="3789700839" sldId="256"/>
        </pc:sldMkLst>
        <pc:spChg chg="del">
          <ac:chgData name="Beth Reeves" userId="S::breeves@fbgschools.co.uk::21028c61-53da-40da-9e41-93071e5cc9aa" providerId="AD" clId="Web-{5715DBE0-4402-A160-51E8-A9261B92C8D7}" dt="2023-10-25T07:56:36.985" v="4"/>
          <ac:spMkLst>
            <pc:docMk/>
            <pc:sldMk cId="3789700839" sldId="256"/>
            <ac:spMk id="3" creationId="{09C603AA-04DA-9665-2E3D-3D79DF5A8AB1}"/>
          </ac:spMkLst>
        </pc:spChg>
        <pc:spChg chg="mod">
          <ac:chgData name="Beth Reeves" userId="S::breeves@fbgschools.co.uk::21028c61-53da-40da-9e41-93071e5cc9aa" providerId="AD" clId="Web-{5715DBE0-4402-A160-51E8-A9261B92C8D7}" dt="2023-10-25T07:59:21.896" v="68" actId="20577"/>
          <ac:spMkLst>
            <pc:docMk/>
            <pc:sldMk cId="3789700839" sldId="256"/>
            <ac:spMk id="5" creationId="{22510AAE-3E55-F361-57CE-97094C9BA256}"/>
          </ac:spMkLst>
        </pc:spChg>
        <pc:spChg chg="mod">
          <ac:chgData name="Beth Reeves" userId="S::breeves@fbgschools.co.uk::21028c61-53da-40da-9e41-93071e5cc9aa" providerId="AD" clId="Web-{5715DBE0-4402-A160-51E8-A9261B92C8D7}" dt="2023-10-25T07:57:50.721" v="41" actId="20577"/>
          <ac:spMkLst>
            <pc:docMk/>
            <pc:sldMk cId="3789700839" sldId="256"/>
            <ac:spMk id="6" creationId="{F6335929-E68B-2855-9F6C-D4C018471A8F}"/>
          </ac:spMkLst>
        </pc:spChg>
        <pc:spChg chg="mod">
          <ac:chgData name="Beth Reeves" userId="S::breeves@fbgschools.co.uk::21028c61-53da-40da-9e41-93071e5cc9aa" providerId="AD" clId="Web-{5715DBE0-4402-A160-51E8-A9261B92C8D7}" dt="2023-10-25T07:57:41.284" v="39" actId="20577"/>
          <ac:spMkLst>
            <pc:docMk/>
            <pc:sldMk cId="3789700839" sldId="256"/>
            <ac:spMk id="7" creationId="{5C348578-5F27-2043-D14D-77672FFB6FE3}"/>
          </ac:spMkLst>
        </pc:spChg>
        <pc:spChg chg="mod">
          <ac:chgData name="Beth Reeves" userId="S::breeves@fbgschools.co.uk::21028c61-53da-40da-9e41-93071e5cc9aa" providerId="AD" clId="Web-{5715DBE0-4402-A160-51E8-A9261B92C8D7}" dt="2023-10-25T07:58:46.598" v="56" actId="20577"/>
          <ac:spMkLst>
            <pc:docMk/>
            <pc:sldMk cId="3789700839" sldId="256"/>
            <ac:spMk id="8" creationId="{625BE3D8-484A-BE7B-2ABB-DE898E7A7C0A}"/>
          </ac:spMkLst>
        </pc:spChg>
        <pc:spChg chg="mod">
          <ac:chgData name="Beth Reeves" userId="S::breeves@fbgschools.co.uk::21028c61-53da-40da-9e41-93071e5cc9aa" providerId="AD" clId="Web-{5715DBE0-4402-A160-51E8-A9261B92C8D7}" dt="2023-10-25T07:57:27.424" v="31" actId="20577"/>
          <ac:spMkLst>
            <pc:docMk/>
            <pc:sldMk cId="3789700839" sldId="256"/>
            <ac:spMk id="9" creationId="{0E75C00F-B159-D1A3-BCF7-DD0475FE53AF}"/>
          </ac:spMkLst>
        </pc:spChg>
        <pc:spChg chg="mod">
          <ac:chgData name="Beth Reeves" userId="S::breeves@fbgschools.co.uk::21028c61-53da-40da-9e41-93071e5cc9aa" providerId="AD" clId="Web-{5715DBE0-4402-A160-51E8-A9261B92C8D7}" dt="2023-10-25T07:59:26.630" v="71" actId="20577"/>
          <ac:spMkLst>
            <pc:docMk/>
            <pc:sldMk cId="3789700839" sldId="256"/>
            <ac:spMk id="10" creationId="{FE8AFAC0-BB7B-FFFE-65D5-03E2B876AE14}"/>
          </ac:spMkLst>
        </pc:spChg>
        <pc:spChg chg="add del mod">
          <ac:chgData name="Beth Reeves" userId="S::breeves@fbgschools.co.uk::21028c61-53da-40da-9e41-93071e5cc9aa" providerId="AD" clId="Web-{5715DBE0-4402-A160-51E8-A9261B92C8D7}" dt="2023-10-25T07:56:43.157" v="8"/>
          <ac:spMkLst>
            <pc:docMk/>
            <pc:sldMk cId="3789700839" sldId="256"/>
            <ac:spMk id="11" creationId="{07AFFB72-AFEB-C3B6-EF26-A20FD949A127}"/>
          </ac:spMkLst>
        </pc:spChg>
        <pc:spChg chg="mod">
          <ac:chgData name="Beth Reeves" userId="S::breeves@fbgschools.co.uk::21028c61-53da-40da-9e41-93071e5cc9aa" providerId="AD" clId="Web-{5715DBE0-4402-A160-51E8-A9261B92C8D7}" dt="2023-10-25T07:59:31.521" v="73" actId="20577"/>
          <ac:spMkLst>
            <pc:docMk/>
            <pc:sldMk cId="3789700839" sldId="256"/>
            <ac:spMk id="12" creationId="{4CE2AEC5-CD08-521F-53FA-965DEA97186E}"/>
          </ac:spMkLst>
        </pc:spChg>
        <pc:spChg chg="mod">
          <ac:chgData name="Beth Reeves" userId="S::breeves@fbgschools.co.uk::21028c61-53da-40da-9e41-93071e5cc9aa" providerId="AD" clId="Web-{5715DBE0-4402-A160-51E8-A9261B92C8D7}" dt="2023-10-25T07:58:20.316" v="50" actId="20577"/>
          <ac:spMkLst>
            <pc:docMk/>
            <pc:sldMk cId="3789700839" sldId="256"/>
            <ac:spMk id="13" creationId="{A51C24F9-9CFC-E9B2-852A-535B2D39D571}"/>
          </ac:spMkLst>
        </pc:spChg>
        <pc:spChg chg="mod">
          <ac:chgData name="Beth Reeves" userId="S::breeves@fbgschools.co.uk::21028c61-53da-40da-9e41-93071e5cc9aa" providerId="AD" clId="Web-{5715DBE0-4402-A160-51E8-A9261B92C8D7}" dt="2023-10-25T07:58:31.941" v="53" actId="20577"/>
          <ac:spMkLst>
            <pc:docMk/>
            <pc:sldMk cId="3789700839" sldId="256"/>
            <ac:spMk id="14" creationId="{F35AC9F8-1169-F918-88A2-CE2F17ACC27A}"/>
          </ac:spMkLst>
        </pc:spChg>
        <pc:spChg chg="add mod">
          <ac:chgData name="Beth Reeves" userId="S::breeves@fbgschools.co.uk::21028c61-53da-40da-9e41-93071e5cc9aa" providerId="AD" clId="Web-{5715DBE0-4402-A160-51E8-A9261B92C8D7}" dt="2023-10-25T07:56:37.204" v="7"/>
          <ac:spMkLst>
            <pc:docMk/>
            <pc:sldMk cId="3789700839" sldId="256"/>
            <ac:spMk id="16" creationId="{F62166C3-65A6-F3FC-7094-6D4896A790E5}"/>
          </ac:spMkLst>
        </pc:spChg>
        <pc:picChg chg="mod">
          <ac:chgData name="Beth Reeves" userId="S::breeves@fbgschools.co.uk::21028c61-53da-40da-9e41-93071e5cc9aa" providerId="AD" clId="Web-{5715DBE0-4402-A160-51E8-A9261B92C8D7}" dt="2023-10-25T07:56:37.173" v="5"/>
          <ac:picMkLst>
            <pc:docMk/>
            <pc:sldMk cId="3789700839" sldId="256"/>
            <ac:picMk id="2" creationId="{95E933FB-9C71-77CF-1362-39D4A8748ACD}"/>
          </ac:picMkLst>
        </pc:picChg>
        <pc:picChg chg="add del mod">
          <ac:chgData name="Beth Reeves" userId="S::breeves@fbgschools.co.uk::21028c61-53da-40da-9e41-93071e5cc9aa" providerId="AD" clId="Web-{5715DBE0-4402-A160-51E8-A9261B92C8D7}" dt="2023-10-25T07:56:43.157" v="8"/>
          <ac:picMkLst>
            <pc:docMk/>
            <pc:sldMk cId="3789700839" sldId="256"/>
            <ac:picMk id="4" creationId="{EA6BEBAD-EEFF-1463-9146-5D291FBD981C}"/>
          </ac:picMkLst>
        </pc:picChg>
      </pc:sldChg>
    </pc:docChg>
  </pc:docChgLst>
  <pc:docChgLst>
    <pc:chgData name="Beth Reeves" userId="S::breeves@fbgschools.co.uk::21028c61-53da-40da-9e41-93071e5cc9aa" providerId="AD" clId="Web-{6A60A723-94CF-7077-0BCD-B0D49DBC2D28}"/>
    <pc:docChg chg="modSld">
      <pc:chgData name="Beth Reeves" userId="S::breeves@fbgschools.co.uk::21028c61-53da-40da-9e41-93071e5cc9aa" providerId="AD" clId="Web-{6A60A723-94CF-7077-0BCD-B0D49DBC2D28}" dt="2023-09-01T21:34:40.197" v="902" actId="20577"/>
      <pc:docMkLst>
        <pc:docMk/>
      </pc:docMkLst>
      <pc:sldChg chg="modSp">
        <pc:chgData name="Beth Reeves" userId="S::breeves@fbgschools.co.uk::21028c61-53da-40da-9e41-93071e5cc9aa" providerId="AD" clId="Web-{6A60A723-94CF-7077-0BCD-B0D49DBC2D28}" dt="2023-09-01T21:34:40.197" v="902" actId="20577"/>
        <pc:sldMkLst>
          <pc:docMk/>
          <pc:sldMk cId="3789700839" sldId="256"/>
        </pc:sldMkLst>
        <pc:spChg chg="mod">
          <ac:chgData name="Beth Reeves" userId="S::breeves@fbgschools.co.uk::21028c61-53da-40da-9e41-93071e5cc9aa" providerId="AD" clId="Web-{6A60A723-94CF-7077-0BCD-B0D49DBC2D28}" dt="2023-09-01T21:34:17.712" v="901" actId="14100"/>
          <ac:spMkLst>
            <pc:docMk/>
            <pc:sldMk cId="3789700839" sldId="256"/>
            <ac:spMk id="5" creationId="{22510AAE-3E55-F361-57CE-97094C9BA256}"/>
          </ac:spMkLst>
        </pc:spChg>
        <pc:spChg chg="mod">
          <ac:chgData name="Beth Reeves" userId="S::breeves@fbgschools.co.uk::21028c61-53da-40da-9e41-93071e5cc9aa" providerId="AD" clId="Web-{6A60A723-94CF-7077-0BCD-B0D49DBC2D28}" dt="2023-09-01T21:31:39.827" v="868" actId="20577"/>
          <ac:spMkLst>
            <pc:docMk/>
            <pc:sldMk cId="3789700839" sldId="256"/>
            <ac:spMk id="6" creationId="{F6335929-E68B-2855-9F6C-D4C018471A8F}"/>
          </ac:spMkLst>
        </pc:spChg>
        <pc:spChg chg="mod">
          <ac:chgData name="Beth Reeves" userId="S::breeves@fbgschools.co.uk::21028c61-53da-40da-9e41-93071e5cc9aa" providerId="AD" clId="Web-{6A60A723-94CF-7077-0BCD-B0D49DBC2D28}" dt="2023-09-01T21:31:34.327" v="866" actId="20577"/>
          <ac:spMkLst>
            <pc:docMk/>
            <pc:sldMk cId="3789700839" sldId="256"/>
            <ac:spMk id="7" creationId="{5C348578-5F27-2043-D14D-77672FFB6FE3}"/>
          </ac:spMkLst>
        </pc:spChg>
        <pc:spChg chg="mod">
          <ac:chgData name="Beth Reeves" userId="S::breeves@fbgschools.co.uk::21028c61-53da-40da-9e41-93071e5cc9aa" providerId="AD" clId="Web-{6A60A723-94CF-7077-0BCD-B0D49DBC2D28}" dt="2023-09-01T21:34:40.197" v="902" actId="20577"/>
          <ac:spMkLst>
            <pc:docMk/>
            <pc:sldMk cId="3789700839" sldId="256"/>
            <ac:spMk id="8" creationId="{625BE3D8-484A-BE7B-2ABB-DE898E7A7C0A}"/>
          </ac:spMkLst>
        </pc:spChg>
        <pc:spChg chg="mod">
          <ac:chgData name="Beth Reeves" userId="S::breeves@fbgschools.co.uk::21028c61-53da-40da-9e41-93071e5cc9aa" providerId="AD" clId="Web-{6A60A723-94CF-7077-0BCD-B0D49DBC2D28}" dt="2023-09-01T21:31:21.435" v="863" actId="20577"/>
          <ac:spMkLst>
            <pc:docMk/>
            <pc:sldMk cId="3789700839" sldId="256"/>
            <ac:spMk id="9" creationId="{0E75C00F-B159-D1A3-BCF7-DD0475FE53AF}"/>
          </ac:spMkLst>
        </pc:spChg>
        <pc:spChg chg="mod">
          <ac:chgData name="Beth Reeves" userId="S::breeves@fbgschools.co.uk::21028c61-53da-40da-9e41-93071e5cc9aa" providerId="AD" clId="Web-{6A60A723-94CF-7077-0BCD-B0D49DBC2D28}" dt="2023-09-01T21:31:48.827" v="870" actId="20577"/>
          <ac:spMkLst>
            <pc:docMk/>
            <pc:sldMk cId="3789700839" sldId="256"/>
            <ac:spMk id="10" creationId="{FE8AFAC0-BB7B-FFFE-65D5-03E2B876AE14}"/>
          </ac:spMkLst>
        </pc:spChg>
        <pc:spChg chg="mod">
          <ac:chgData name="Beth Reeves" userId="S::breeves@fbgschools.co.uk::21028c61-53da-40da-9e41-93071e5cc9aa" providerId="AD" clId="Web-{6A60A723-94CF-7077-0BCD-B0D49DBC2D28}" dt="2023-09-01T21:31:54.281" v="872" actId="20577"/>
          <ac:spMkLst>
            <pc:docMk/>
            <pc:sldMk cId="3789700839" sldId="256"/>
            <ac:spMk id="12" creationId="{4CE2AEC5-CD08-521F-53FA-965DEA97186E}"/>
          </ac:spMkLst>
        </pc:spChg>
        <pc:spChg chg="mod">
          <ac:chgData name="Beth Reeves" userId="S::breeves@fbgschools.co.uk::21028c61-53da-40da-9e41-93071e5cc9aa" providerId="AD" clId="Web-{6A60A723-94CF-7077-0BCD-B0D49DBC2D28}" dt="2023-09-01T21:34:12.196" v="898" actId="20577"/>
          <ac:spMkLst>
            <pc:docMk/>
            <pc:sldMk cId="3789700839" sldId="256"/>
            <ac:spMk id="13" creationId="{A51C24F9-9CFC-E9B2-852A-535B2D39D571}"/>
          </ac:spMkLst>
        </pc:spChg>
        <pc:spChg chg="mod">
          <ac:chgData name="Beth Reeves" userId="S::breeves@fbgschools.co.uk::21028c61-53da-40da-9e41-93071e5cc9aa" providerId="AD" clId="Web-{6A60A723-94CF-7077-0BCD-B0D49DBC2D28}" dt="2023-09-01T21:32:25.689" v="880" actId="20577"/>
          <ac:spMkLst>
            <pc:docMk/>
            <pc:sldMk cId="3789700839" sldId="256"/>
            <ac:spMk id="14" creationId="{F35AC9F8-1169-F918-88A2-CE2F17ACC27A}"/>
          </ac:spMkLst>
        </pc:spChg>
        <pc:picChg chg="mod">
          <ac:chgData name="Beth Reeves" userId="S::breeves@fbgschools.co.uk::21028c61-53da-40da-9e41-93071e5cc9aa" providerId="AD" clId="Web-{6A60A723-94CF-7077-0BCD-B0D49DBC2D28}" dt="2023-09-01T21:32:54.707" v="883" actId="1076"/>
          <ac:picMkLst>
            <pc:docMk/>
            <pc:sldMk cId="3789700839" sldId="256"/>
            <ac:picMk id="2" creationId="{95E933FB-9C71-77CF-1362-39D4A8748ACD}"/>
          </ac:picMkLst>
        </pc:picChg>
      </pc:sldChg>
    </pc:docChg>
  </pc:docChgLst>
  <pc:docChgLst>
    <pc:chgData name="Denise Rusga" userId="S::drusga@fbgschools.co.uk::4110f8ba-9e81-434a-895a-6b525399a06c" providerId="AD" clId="Web-{F7181C67-8368-4F66-8DC1-3051E6C3520B}"/>
    <pc:docChg chg="modSld">
      <pc:chgData name="Denise Rusga" userId="S::drusga@fbgschools.co.uk::4110f8ba-9e81-434a-895a-6b525399a06c" providerId="AD" clId="Web-{F7181C67-8368-4F66-8DC1-3051E6C3520B}" dt="2023-10-28T12:25:04.664" v="43" actId="20577"/>
      <pc:docMkLst>
        <pc:docMk/>
      </pc:docMkLst>
      <pc:sldChg chg="modSp">
        <pc:chgData name="Denise Rusga" userId="S::drusga@fbgschools.co.uk::4110f8ba-9e81-434a-895a-6b525399a06c" providerId="AD" clId="Web-{F7181C67-8368-4F66-8DC1-3051E6C3520B}" dt="2023-10-28T12:25:04.664" v="43" actId="20577"/>
        <pc:sldMkLst>
          <pc:docMk/>
          <pc:sldMk cId="3789700839" sldId="256"/>
        </pc:sldMkLst>
        <pc:spChg chg="mod">
          <ac:chgData name="Denise Rusga" userId="S::drusga@fbgschools.co.uk::4110f8ba-9e81-434a-895a-6b525399a06c" providerId="AD" clId="Web-{F7181C67-8368-4F66-8DC1-3051E6C3520B}" dt="2023-10-28T12:25:04.664" v="43" actId="20577"/>
          <ac:spMkLst>
            <pc:docMk/>
            <pc:sldMk cId="3789700839" sldId="256"/>
            <ac:spMk id="6" creationId="{F6335929-E68B-2855-9F6C-D4C018471A8F}"/>
          </ac:spMkLst>
        </pc:spChg>
        <pc:spChg chg="mod">
          <ac:chgData name="Denise Rusga" userId="S::drusga@fbgschools.co.uk::4110f8ba-9e81-434a-895a-6b525399a06c" providerId="AD" clId="Web-{F7181C67-8368-4F66-8DC1-3051E6C3520B}" dt="2023-10-28T12:24:06.600" v="17" actId="20577"/>
          <ac:spMkLst>
            <pc:docMk/>
            <pc:sldMk cId="3789700839" sldId="256"/>
            <ac:spMk id="9" creationId="{0E75C00F-B159-D1A3-BCF7-DD0475FE53AF}"/>
          </ac:spMkLst>
        </pc:spChg>
        <pc:spChg chg="mod">
          <ac:chgData name="Denise Rusga" userId="S::drusga@fbgschools.co.uk::4110f8ba-9e81-434a-895a-6b525399a06c" providerId="AD" clId="Web-{F7181C67-8368-4F66-8DC1-3051E6C3520B}" dt="2023-10-28T12:24:40.992" v="37" actId="20577"/>
          <ac:spMkLst>
            <pc:docMk/>
            <pc:sldMk cId="3789700839" sldId="256"/>
            <ac:spMk id="13" creationId="{A51C24F9-9CFC-E9B2-852A-535B2D39D571}"/>
          </ac:spMkLst>
        </pc:spChg>
      </pc:sldChg>
    </pc:docChg>
  </pc:docChgLst>
  <pc:docChgLst>
    <pc:chgData name="Beth Reeves" userId="S::breeves@fbgschools.co.uk::21028c61-53da-40da-9e41-93071e5cc9aa" providerId="AD" clId="Web-{D67A689B-EF21-4E7D-AB21-5A4B1AED1000}"/>
    <pc:docChg chg="modSld">
      <pc:chgData name="Beth Reeves" userId="S::breeves@fbgschools.co.uk::21028c61-53da-40da-9e41-93071e5cc9aa" providerId="AD" clId="Web-{D67A689B-EF21-4E7D-AB21-5A4B1AED1000}" dt="2023-10-29T18:32:03.288" v="123" actId="20577"/>
      <pc:docMkLst>
        <pc:docMk/>
      </pc:docMkLst>
      <pc:sldChg chg="modSp">
        <pc:chgData name="Beth Reeves" userId="S::breeves@fbgschools.co.uk::21028c61-53da-40da-9e41-93071e5cc9aa" providerId="AD" clId="Web-{D67A689B-EF21-4E7D-AB21-5A4B1AED1000}" dt="2023-10-29T18:32:03.288" v="123" actId="20577"/>
        <pc:sldMkLst>
          <pc:docMk/>
          <pc:sldMk cId="3789700839" sldId="256"/>
        </pc:sldMkLst>
        <pc:spChg chg="mod">
          <ac:chgData name="Beth Reeves" userId="S::breeves@fbgschools.co.uk::21028c61-53da-40da-9e41-93071e5cc9aa" providerId="AD" clId="Web-{D67A689B-EF21-4E7D-AB21-5A4B1AED1000}" dt="2023-10-29T18:31:54.709" v="122" actId="14100"/>
          <ac:spMkLst>
            <pc:docMk/>
            <pc:sldMk cId="3789700839" sldId="256"/>
            <ac:spMk id="7" creationId="{5C348578-5F27-2043-D14D-77672FFB6FE3}"/>
          </ac:spMkLst>
        </pc:spChg>
        <pc:spChg chg="mod">
          <ac:chgData name="Beth Reeves" userId="S::breeves@fbgschools.co.uk::21028c61-53da-40da-9e41-93071e5cc9aa" providerId="AD" clId="Web-{D67A689B-EF21-4E7D-AB21-5A4B1AED1000}" dt="2023-10-29T18:32:03.288" v="123" actId="20577"/>
          <ac:spMkLst>
            <pc:docMk/>
            <pc:sldMk cId="3789700839" sldId="256"/>
            <ac:spMk id="10" creationId="{FE8AFAC0-BB7B-FFFE-65D5-03E2B876AE14}"/>
          </ac:spMkLst>
        </pc:spChg>
        <pc:spChg chg="mod">
          <ac:chgData name="Beth Reeves" userId="S::breeves@fbgschools.co.uk::21028c61-53da-40da-9e41-93071e5cc9aa" providerId="AD" clId="Web-{D67A689B-EF21-4E7D-AB21-5A4B1AED1000}" dt="2023-10-29T18:28:27.717" v="90" actId="20577"/>
          <ac:spMkLst>
            <pc:docMk/>
            <pc:sldMk cId="3789700839" sldId="256"/>
            <ac:spMk id="12" creationId="{4CE2AEC5-CD08-521F-53FA-965DEA97186E}"/>
          </ac:spMkLst>
        </pc:spChg>
        <pc:spChg chg="mod">
          <ac:chgData name="Beth Reeves" userId="S::breeves@fbgschools.co.uk::21028c61-53da-40da-9e41-93071e5cc9aa" providerId="AD" clId="Web-{D67A689B-EF21-4E7D-AB21-5A4B1AED1000}" dt="2023-10-29T18:25:19.448" v="34" actId="20577"/>
          <ac:spMkLst>
            <pc:docMk/>
            <pc:sldMk cId="3789700839" sldId="256"/>
            <ac:spMk id="13" creationId="{A51C24F9-9CFC-E9B2-852A-535B2D39D57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A8AF-4077-5E08-DB4C-9D4B2D5FC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87A435-81DF-7626-445D-7875C7C78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D5AA04-316F-0CC2-7208-CF57870827C9}"/>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5" name="Footer Placeholder 4">
            <a:extLst>
              <a:ext uri="{FF2B5EF4-FFF2-40B4-BE49-F238E27FC236}">
                <a16:creationId xmlns:a16="http://schemas.microsoft.com/office/drawing/2014/main" id="{3B6DFD99-8257-DAF7-3A65-876449B92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B5F4D7-803E-C79F-DAD7-D7796CCFD5BA}"/>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5549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44C5-874E-2818-C582-A854886D6A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5C5B6E-8ABA-8774-CA59-C94A6B3A3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6EF5F3-2ECA-D622-9CF2-3CE69915C82E}"/>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5" name="Footer Placeholder 4">
            <a:extLst>
              <a:ext uri="{FF2B5EF4-FFF2-40B4-BE49-F238E27FC236}">
                <a16:creationId xmlns:a16="http://schemas.microsoft.com/office/drawing/2014/main" id="{93CFEDD7-9730-3001-5859-BFA934957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9CF061-394E-F878-548D-2581300F2742}"/>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33568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9A21E-A3BC-8D00-1252-D208E443DF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6DD364-0635-0802-D211-96E567F91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F58419-012A-49E6-93A1-9A974B3E2CE4}"/>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5" name="Footer Placeholder 4">
            <a:extLst>
              <a:ext uri="{FF2B5EF4-FFF2-40B4-BE49-F238E27FC236}">
                <a16:creationId xmlns:a16="http://schemas.microsoft.com/office/drawing/2014/main" id="{05BFFC53-591C-ADA8-5F0F-954CD9800F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22719C-9875-F932-1286-904F11D42EE1}"/>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18661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D8A3-7080-F35C-C6EA-48447A2EA5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188C24-B3C9-60CA-17C7-647B3F6A9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3F8B4-1932-6AC5-7024-770C1D9C7D1A}"/>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5" name="Footer Placeholder 4">
            <a:extLst>
              <a:ext uri="{FF2B5EF4-FFF2-40B4-BE49-F238E27FC236}">
                <a16:creationId xmlns:a16="http://schemas.microsoft.com/office/drawing/2014/main" id="{788547B4-FDC3-08FD-AED4-28D159542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C215A-2A41-CB32-57CF-FF41EA85D4F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92125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1366-259A-6E04-77AC-887BF82FBC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696296-2886-804A-244B-31D1D21F6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3CD000-EEC3-2779-CD8C-224688849295}"/>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5" name="Footer Placeholder 4">
            <a:extLst>
              <a:ext uri="{FF2B5EF4-FFF2-40B4-BE49-F238E27FC236}">
                <a16:creationId xmlns:a16="http://schemas.microsoft.com/office/drawing/2014/main" id="{AE3911F5-674C-08F9-A2D3-383DD306F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73933F-65DB-E1CA-783C-87D650F3734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3269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BB30-37D2-05A3-C4EB-6AD0124FA9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02CE9B-C11D-5211-1592-DE17E958F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92C9FE-885D-BBB8-01BC-17C3D5225B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92D846-A5D3-908F-9A56-64D52CE71637}"/>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6" name="Footer Placeholder 5">
            <a:extLst>
              <a:ext uri="{FF2B5EF4-FFF2-40B4-BE49-F238E27FC236}">
                <a16:creationId xmlns:a16="http://schemas.microsoft.com/office/drawing/2014/main" id="{661795CD-8946-AB5A-A9C8-A5C9AE34E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3A1460-F25C-FE48-6793-A65265A40A85}"/>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82330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E67E-D836-1CBD-B64A-36E9B74A37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E6347B-FC86-E4BE-6C1E-4EF9200CC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BB5081-18FA-0AC3-D276-31CB78660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3C73C5-A5A2-0383-DA48-5C60F1394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3135E-DAAC-45EA-92AD-5C3CB29CC4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2138A1-74B6-85DE-C3A0-566E94A4EBB1}"/>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8" name="Footer Placeholder 7">
            <a:extLst>
              <a:ext uri="{FF2B5EF4-FFF2-40B4-BE49-F238E27FC236}">
                <a16:creationId xmlns:a16="http://schemas.microsoft.com/office/drawing/2014/main" id="{D2C41D3D-4451-05E4-6834-ABF437582A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3AC264-39A6-F3CC-A411-65FFC302FF9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8102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140F-5E86-C5FB-D806-2AD509E462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48E26F-0C1B-CDF9-FCA7-3DB7BC5427CD}"/>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4" name="Footer Placeholder 3">
            <a:extLst>
              <a:ext uri="{FF2B5EF4-FFF2-40B4-BE49-F238E27FC236}">
                <a16:creationId xmlns:a16="http://schemas.microsoft.com/office/drawing/2014/main" id="{42EC2726-229C-0792-B191-78FC251903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B52BD5-8622-BB8D-364E-A3B5961BAFA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09958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D35DE-8DB9-4638-67F0-368AA99E2CB7}"/>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3" name="Footer Placeholder 2">
            <a:extLst>
              <a:ext uri="{FF2B5EF4-FFF2-40B4-BE49-F238E27FC236}">
                <a16:creationId xmlns:a16="http://schemas.microsoft.com/office/drawing/2014/main" id="{1DA7F396-62FE-CD56-4BBF-129AB8E374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D73768-01DF-3439-CC3C-87982089319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10489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C7CC-CCB0-9768-47E7-780996279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F34B1B-283F-0B83-EAA0-7FC46BE73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E39A7D-2963-CB0A-741B-9C14AE7CC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AEDA7-BAF4-B6E7-1CDF-3219F8E8C7D4}"/>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6" name="Footer Placeholder 5">
            <a:extLst>
              <a:ext uri="{FF2B5EF4-FFF2-40B4-BE49-F238E27FC236}">
                <a16:creationId xmlns:a16="http://schemas.microsoft.com/office/drawing/2014/main" id="{DE70EB34-DA63-B840-4CB4-22BD5608CD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7F353-F6DA-4241-A038-534FA8E283B9}"/>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1791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E8F8-C223-35B5-24B6-C352BFB74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F49B13-4BDD-D1F1-85B1-F83AE59C5A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F93EFE-4121-C885-8F95-7815A0AC8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BA4B31-6927-0435-B231-86C8A63EF4B3}"/>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6" name="Footer Placeholder 5">
            <a:extLst>
              <a:ext uri="{FF2B5EF4-FFF2-40B4-BE49-F238E27FC236}">
                <a16:creationId xmlns:a16="http://schemas.microsoft.com/office/drawing/2014/main" id="{55693751-81F4-7C67-05E4-A2674CD63E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C2BA1B-2D16-EB2D-9233-0A0F8210CD5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24827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238C77-9CF3-46FC-FD0F-7B2C9DA203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C5C7E0-02DA-6D4C-DF3D-F1CD8CCA5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1E6BB-D57D-A91E-52D0-789856AAA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2A7B5-D0AC-442A-9C7A-59360E5A3AAF}" type="datetimeFigureOut">
              <a:rPr lang="en-GB" smtClean="0"/>
              <a:t>29/10/2023</a:t>
            </a:fld>
            <a:endParaRPr lang="en-GB"/>
          </a:p>
        </p:txBody>
      </p:sp>
      <p:sp>
        <p:nvSpPr>
          <p:cNvPr id="5" name="Footer Placeholder 4">
            <a:extLst>
              <a:ext uri="{FF2B5EF4-FFF2-40B4-BE49-F238E27FC236}">
                <a16:creationId xmlns:a16="http://schemas.microsoft.com/office/drawing/2014/main" id="{3592C565-7A35-4588-B5DF-02078276E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B5D600-3CB5-53A8-0729-142F5F9C7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A4679-F0C3-4681-AAAA-1877A0EBA93D}" type="slidenum">
              <a:rPr lang="en-GB" smtClean="0"/>
              <a:t>‹#›</a:t>
            </a:fld>
            <a:endParaRPr lang="en-GB"/>
          </a:p>
        </p:txBody>
      </p:sp>
    </p:spTree>
    <p:extLst>
      <p:ext uri="{BB962C8B-B14F-4D97-AF65-F5344CB8AC3E}">
        <p14:creationId xmlns:p14="http://schemas.microsoft.com/office/powerpoint/2010/main" val="162886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ons.wikimedia.org/wiki/File:Bodiam_Castle_south.jp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holding a computer and a globe&#10;&#10;Description automatically generated">
            <a:extLst>
              <a:ext uri="{FF2B5EF4-FFF2-40B4-BE49-F238E27FC236}">
                <a16:creationId xmlns:a16="http://schemas.microsoft.com/office/drawing/2014/main" id="{95E933FB-9C71-77CF-1362-39D4A8748ACD}"/>
              </a:ext>
            </a:extLst>
          </p:cNvPr>
          <p:cNvPicPr>
            <a:picLocks noChangeAspect="1"/>
          </p:cNvPicPr>
          <p:nvPr/>
        </p:nvPicPr>
        <p:blipFill>
          <a:blip r:embed="rId2">
            <a:extLst>
              <a:ext uri="{837473B0-CC2E-450A-ABE3-18F120FF3D39}">
                <a1611:picAttrSrcUrl xmlns:a1611="http://schemas.microsoft.com/office/drawing/2016/11/main" r:id="rId3"/>
              </a:ext>
            </a:extLst>
          </a:blip>
          <a:srcRect t="6274" b="6274"/>
          <a:stretch/>
        </p:blipFill>
        <p:spPr>
          <a:xfrm>
            <a:off x="197440" y="89789"/>
            <a:ext cx="11792415" cy="6672146"/>
          </a:xfrm>
          <a:prstGeom prst="rect">
            <a:avLst/>
          </a:prstGeom>
        </p:spPr>
      </p:pic>
      <p:sp>
        <p:nvSpPr>
          <p:cNvPr id="5" name="TextBox 4">
            <a:extLst>
              <a:ext uri="{FF2B5EF4-FFF2-40B4-BE49-F238E27FC236}">
                <a16:creationId xmlns:a16="http://schemas.microsoft.com/office/drawing/2014/main" id="{22510AAE-3E55-F361-57CE-97094C9BA256}"/>
              </a:ext>
            </a:extLst>
          </p:cNvPr>
          <p:cNvSpPr txBox="1"/>
          <p:nvPr/>
        </p:nvSpPr>
        <p:spPr>
          <a:xfrm>
            <a:off x="8831482" y="3010658"/>
            <a:ext cx="3223719" cy="2631490"/>
          </a:xfrm>
          <a:prstGeom prst="rect">
            <a:avLst/>
          </a:prstGeom>
          <a:solidFill>
            <a:schemeClr val="bg1"/>
          </a:solidFill>
          <a:ln>
            <a:solidFill>
              <a:schemeClr val="tx1"/>
            </a:solidFill>
          </a:ln>
        </p:spPr>
        <p:txBody>
          <a:bodyPr wrap="square" lIns="91440" tIns="45720" rIns="91440" bIns="45720" rtlCol="0" anchor="t">
            <a:spAutoFit/>
          </a:bodyPr>
          <a:lstStyle/>
          <a:p>
            <a:r>
              <a:rPr lang="en-US" sz="1100" b="1">
                <a:latin typeface="Comic Sans MS"/>
              </a:rPr>
              <a:t>English</a:t>
            </a:r>
          </a:p>
          <a:p>
            <a:r>
              <a:rPr lang="en-US" sz="1100">
                <a:latin typeface="Comic Sans MS"/>
              </a:rPr>
              <a:t>We will be writing stories with repetitive  language based on 'The Queen's Hat'. We will then explore writing recounts in the form of letters or postcards. To develop oracy, we will be participating in role-play and finding out about famous speeches made by kings and queens. We will also be learning and writing some Christmas poetry. </a:t>
            </a:r>
            <a:endParaRPr lang="en-US" sz="1100">
              <a:latin typeface="Comic Sans MS"/>
              <a:cs typeface="Calibri"/>
            </a:endParaRPr>
          </a:p>
          <a:p>
            <a:endParaRPr lang="en-US" sz="1100">
              <a:latin typeface="Comic Sans MS"/>
              <a:cs typeface="Calibri"/>
            </a:endParaRPr>
          </a:p>
          <a:p>
            <a:r>
              <a:rPr lang="en-US" sz="1100">
                <a:latin typeface="Comic Sans MS"/>
                <a:cs typeface="Calibri"/>
              </a:rPr>
              <a:t>Our reading texts will support our  Inquiry; including 'King Arthur', 'Queen Victoria's Bathing Machine' and 'Tuesdays at the Castle', as well as lots of non-fiction. We will also, of course, be enjoying a poem a day.</a:t>
            </a:r>
          </a:p>
        </p:txBody>
      </p:sp>
      <p:sp>
        <p:nvSpPr>
          <p:cNvPr id="6" name="TextBox 5">
            <a:extLst>
              <a:ext uri="{FF2B5EF4-FFF2-40B4-BE49-F238E27FC236}">
                <a16:creationId xmlns:a16="http://schemas.microsoft.com/office/drawing/2014/main" id="{F6335929-E68B-2855-9F6C-D4C018471A8F}"/>
              </a:ext>
            </a:extLst>
          </p:cNvPr>
          <p:cNvSpPr txBox="1"/>
          <p:nvPr/>
        </p:nvSpPr>
        <p:spPr>
          <a:xfrm>
            <a:off x="195074" y="4328181"/>
            <a:ext cx="2581086" cy="1954381"/>
          </a:xfrm>
          <a:prstGeom prst="rect">
            <a:avLst/>
          </a:prstGeom>
          <a:solidFill>
            <a:schemeClr val="bg1"/>
          </a:solidFill>
          <a:ln>
            <a:solidFill>
              <a:schemeClr val="tx1"/>
            </a:solidFill>
          </a:ln>
        </p:spPr>
        <p:txBody>
          <a:bodyPr wrap="square" lIns="91440" tIns="45720" rIns="91440" bIns="45720" rtlCol="0" anchor="t">
            <a:spAutoFit/>
          </a:bodyPr>
          <a:lstStyle/>
          <a:p>
            <a:r>
              <a:rPr lang="en-US" sz="1100" b="1">
                <a:latin typeface="Comic Sans MS"/>
              </a:rPr>
              <a:t>Inquiry</a:t>
            </a:r>
          </a:p>
          <a:p>
            <a:r>
              <a:rPr lang="en-US" sz="1100">
                <a:latin typeface="Comic Sans MS"/>
                <a:cs typeface="Calibri"/>
              </a:rPr>
              <a:t>In Inquiry this term, we will be considering how kings and queens have lived through time. We will consider the concepts of power and fairness and follow the children's interests into particular eras and locations. We will bring to their attention some of the most famous monarchs from history and explore their lives in depth.</a:t>
            </a:r>
            <a:endParaRPr lang="en-US" sz="1100" b="1" i="0">
              <a:solidFill>
                <a:srgbClr val="000000"/>
              </a:solidFill>
              <a:effectLst/>
              <a:latin typeface="Comic Sans MS"/>
              <a:cs typeface="Calibri"/>
            </a:endParaRPr>
          </a:p>
        </p:txBody>
      </p:sp>
      <p:sp>
        <p:nvSpPr>
          <p:cNvPr id="7" name="TextBox 6">
            <a:extLst>
              <a:ext uri="{FF2B5EF4-FFF2-40B4-BE49-F238E27FC236}">
                <a16:creationId xmlns:a16="http://schemas.microsoft.com/office/drawing/2014/main" id="{5C348578-5F27-2043-D14D-77672FFB6FE3}"/>
              </a:ext>
            </a:extLst>
          </p:cNvPr>
          <p:cNvSpPr txBox="1"/>
          <p:nvPr/>
        </p:nvSpPr>
        <p:spPr>
          <a:xfrm>
            <a:off x="108760" y="428161"/>
            <a:ext cx="3434342" cy="2631490"/>
          </a:xfrm>
          <a:prstGeom prst="rect">
            <a:avLst/>
          </a:prstGeom>
          <a:solidFill>
            <a:schemeClr val="bg1"/>
          </a:solidFill>
          <a:ln>
            <a:solidFill>
              <a:schemeClr val="tx1"/>
            </a:solidFill>
          </a:ln>
        </p:spPr>
        <p:txBody>
          <a:bodyPr wrap="square" lIns="91440" tIns="45720" rIns="91440" bIns="45720" rtlCol="0" anchor="t">
            <a:spAutoFit/>
          </a:bodyPr>
          <a:lstStyle/>
          <a:p>
            <a:r>
              <a:rPr lang="en-US" sz="1100" b="1">
                <a:latin typeface="Comic Sans MS"/>
              </a:rPr>
              <a:t>Computing</a:t>
            </a:r>
          </a:p>
          <a:p>
            <a:r>
              <a:rPr lang="en-US" sz="1100">
                <a:latin typeface="Comic Sans MS"/>
              </a:rPr>
              <a:t>In ICT, we will be using new skills to collect knowledge and information and to communicate that knowledge to each other and our families on Seesaw.</a:t>
            </a:r>
          </a:p>
          <a:p>
            <a:endParaRPr lang="en-US" sz="1100">
              <a:latin typeface="Comic Sans MS"/>
            </a:endParaRPr>
          </a:p>
          <a:p>
            <a:r>
              <a:rPr lang="en-US" sz="1100" b="1">
                <a:latin typeface="Comic Sans MS"/>
                <a:cs typeface="Calibri"/>
              </a:rPr>
              <a:t>Art</a:t>
            </a:r>
          </a:p>
          <a:p>
            <a:r>
              <a:rPr lang="en-US" sz="1100">
                <a:solidFill>
                  <a:srgbClr val="000000"/>
                </a:solidFill>
                <a:latin typeface="Comic Sans MS"/>
                <a:cs typeface="Calibri"/>
              </a:rPr>
              <a:t>      To compliment our inquiry into Kings and Queens, we will be learning about portraiture and </a:t>
            </a:r>
            <a:r>
              <a:rPr lang="en-US" sz="1100" err="1">
                <a:solidFill>
                  <a:srgbClr val="000000"/>
                </a:solidFill>
                <a:latin typeface="Comic Sans MS"/>
                <a:cs typeface="Calibri"/>
              </a:rPr>
              <a:t>practising</a:t>
            </a:r>
            <a:r>
              <a:rPr lang="en-US" sz="1100">
                <a:solidFill>
                  <a:srgbClr val="000000"/>
                </a:solidFill>
                <a:latin typeface="Comic Sans MS"/>
                <a:cs typeface="Calibri"/>
              </a:rPr>
              <a:t> our drawing skills. </a:t>
            </a:r>
          </a:p>
          <a:p>
            <a:endParaRPr lang="en-US" sz="1100">
              <a:solidFill>
                <a:srgbClr val="000000"/>
              </a:solidFill>
              <a:latin typeface="Comic Sans MS"/>
              <a:cs typeface="Calibri"/>
            </a:endParaRPr>
          </a:p>
          <a:p>
            <a:r>
              <a:rPr lang="en-US" sz="1100" b="1">
                <a:solidFill>
                  <a:srgbClr val="000000"/>
                </a:solidFill>
                <a:latin typeface="Comic Sans MS"/>
                <a:cs typeface="Calibri"/>
              </a:rPr>
              <a:t>DT</a:t>
            </a:r>
          </a:p>
          <a:p>
            <a:r>
              <a:rPr lang="en-US" sz="1100">
                <a:solidFill>
                  <a:srgbClr val="000000"/>
                </a:solidFill>
                <a:latin typeface="Comic Sans MS"/>
                <a:cs typeface="Calibri"/>
              </a:rPr>
              <a:t>We will </a:t>
            </a:r>
            <a:r>
              <a:rPr lang="en-US" sz="1100" err="1">
                <a:solidFill>
                  <a:srgbClr val="000000"/>
                </a:solidFill>
                <a:latin typeface="Comic Sans MS"/>
                <a:cs typeface="Calibri"/>
              </a:rPr>
              <a:t>practise</a:t>
            </a:r>
            <a:r>
              <a:rPr lang="en-US" sz="1100">
                <a:solidFill>
                  <a:srgbClr val="000000"/>
                </a:solidFill>
                <a:latin typeface="Comic Sans MS"/>
                <a:cs typeface="Calibri"/>
              </a:rPr>
              <a:t> our food-prep skill and use them to plan and prepare a feast fit for kings!</a:t>
            </a:r>
          </a:p>
          <a:p>
            <a:endParaRPr lang="en-US" sz="1100">
              <a:solidFill>
                <a:srgbClr val="000000"/>
              </a:solidFill>
              <a:latin typeface="Comic Sans MS"/>
              <a:cs typeface="Calibri"/>
            </a:endParaRPr>
          </a:p>
        </p:txBody>
      </p:sp>
      <p:sp>
        <p:nvSpPr>
          <p:cNvPr id="8" name="TextBox 7">
            <a:extLst>
              <a:ext uri="{FF2B5EF4-FFF2-40B4-BE49-F238E27FC236}">
                <a16:creationId xmlns:a16="http://schemas.microsoft.com/office/drawing/2014/main" id="{625BE3D8-484A-BE7B-2ABB-DE898E7A7C0A}"/>
              </a:ext>
            </a:extLst>
          </p:cNvPr>
          <p:cNvSpPr txBox="1"/>
          <p:nvPr/>
        </p:nvSpPr>
        <p:spPr>
          <a:xfrm>
            <a:off x="8866817" y="149845"/>
            <a:ext cx="2886075" cy="1708160"/>
          </a:xfrm>
          <a:prstGeom prst="rect">
            <a:avLst/>
          </a:prstGeom>
          <a:solidFill>
            <a:schemeClr val="bg1"/>
          </a:solidFill>
          <a:ln>
            <a:solidFill>
              <a:schemeClr val="tx1"/>
            </a:solidFill>
          </a:ln>
        </p:spPr>
        <p:txBody>
          <a:bodyPr wrap="square" lIns="91440" tIns="45720" rIns="91440" bIns="45720" rtlCol="0" anchor="t">
            <a:spAutoFit/>
          </a:bodyPr>
          <a:lstStyle/>
          <a:p>
            <a:r>
              <a:rPr lang="en-US" sz="1100" b="1">
                <a:latin typeface="Comic Sans MS"/>
              </a:rPr>
              <a:t>PE</a:t>
            </a:r>
            <a:endParaRPr lang="en-US" sz="1100" b="1">
              <a:latin typeface="Comic Sans MS"/>
              <a:cs typeface="Calibri"/>
            </a:endParaRPr>
          </a:p>
          <a:p>
            <a:r>
              <a:rPr lang="en-US" sz="1100">
                <a:latin typeface="Comic Sans MS"/>
                <a:cs typeface="Calibri"/>
              </a:rPr>
              <a:t>In PE, we will </a:t>
            </a:r>
            <a:r>
              <a:rPr lang="en-US" sz="1100" err="1">
                <a:latin typeface="Comic Sans MS"/>
                <a:cs typeface="Calibri"/>
              </a:rPr>
              <a:t>practising</a:t>
            </a:r>
            <a:r>
              <a:rPr lang="en-US" sz="1100">
                <a:latin typeface="Comic Sans MS"/>
                <a:cs typeface="Calibri"/>
              </a:rPr>
              <a:t> our multi-skills of moving, balancing, throwing, catching and kicking before starting to apply these in hockey, particularly thinking about making space and marking, passing and intercepting, and what it means to play as a team</a:t>
            </a:r>
            <a:r>
              <a:rPr lang="en-US" sz="1400">
                <a:latin typeface="Comic Sans MS"/>
                <a:cs typeface="Calibri"/>
              </a:rPr>
              <a:t>.</a:t>
            </a:r>
          </a:p>
          <a:p>
            <a:endParaRPr lang="en-US" sz="1400" u="sng">
              <a:cs typeface="Calibri"/>
            </a:endParaRPr>
          </a:p>
        </p:txBody>
      </p:sp>
      <p:sp>
        <p:nvSpPr>
          <p:cNvPr id="9" name="TextBox 8">
            <a:extLst>
              <a:ext uri="{FF2B5EF4-FFF2-40B4-BE49-F238E27FC236}">
                <a16:creationId xmlns:a16="http://schemas.microsoft.com/office/drawing/2014/main" id="{0E75C00F-B159-D1A3-BCF7-DD0475FE53AF}"/>
              </a:ext>
            </a:extLst>
          </p:cNvPr>
          <p:cNvSpPr txBox="1"/>
          <p:nvPr/>
        </p:nvSpPr>
        <p:spPr>
          <a:xfrm>
            <a:off x="4311966" y="2332131"/>
            <a:ext cx="4188686" cy="523220"/>
          </a:xfrm>
          <a:prstGeom prst="rect">
            <a:avLst/>
          </a:prstGeom>
          <a:solidFill>
            <a:schemeClr val="bg1"/>
          </a:solidFill>
          <a:ln>
            <a:solidFill>
              <a:schemeClr val="tx1"/>
            </a:solidFill>
          </a:ln>
        </p:spPr>
        <p:txBody>
          <a:bodyPr wrap="square" lIns="91440" tIns="45720" rIns="91440" bIns="45720" rtlCol="0" anchor="t">
            <a:spAutoFit/>
          </a:bodyPr>
          <a:lstStyle/>
          <a:p>
            <a:pPr algn="ctr"/>
            <a:r>
              <a:rPr lang="en-US" sz="1400" b="1">
                <a:latin typeface="Comic Sans MS"/>
              </a:rPr>
              <a:t>Kings and Queens</a:t>
            </a:r>
          </a:p>
          <a:p>
            <a:pPr algn="ctr"/>
            <a:r>
              <a:rPr lang="en-US" sz="1400">
                <a:latin typeface="Comic Sans MS"/>
              </a:rPr>
              <a:t>How have kings and queens lived through time?</a:t>
            </a:r>
            <a:endParaRPr lang="en-GB" sz="1400">
              <a:latin typeface="Comic Sans MS"/>
            </a:endParaRPr>
          </a:p>
        </p:txBody>
      </p:sp>
      <p:sp>
        <p:nvSpPr>
          <p:cNvPr id="10" name="TextBox 9">
            <a:extLst>
              <a:ext uri="{FF2B5EF4-FFF2-40B4-BE49-F238E27FC236}">
                <a16:creationId xmlns:a16="http://schemas.microsoft.com/office/drawing/2014/main" id="{FE8AFAC0-BB7B-FFFE-65D5-03E2B876AE14}"/>
              </a:ext>
            </a:extLst>
          </p:cNvPr>
          <p:cNvSpPr txBox="1"/>
          <p:nvPr/>
        </p:nvSpPr>
        <p:spPr>
          <a:xfrm>
            <a:off x="3676649" y="545871"/>
            <a:ext cx="2470459" cy="1615827"/>
          </a:xfrm>
          <a:prstGeom prst="rect">
            <a:avLst/>
          </a:prstGeom>
          <a:solidFill>
            <a:schemeClr val="bg1"/>
          </a:solidFill>
          <a:ln>
            <a:solidFill>
              <a:schemeClr val="tx1"/>
            </a:solidFill>
          </a:ln>
        </p:spPr>
        <p:txBody>
          <a:bodyPr wrap="square" lIns="91440" tIns="45720" rIns="91440" bIns="45720" rtlCol="0" anchor="t">
            <a:spAutoFit/>
          </a:bodyPr>
          <a:lstStyle/>
          <a:p>
            <a:r>
              <a:rPr lang="en-US" sz="1100" b="1" err="1">
                <a:latin typeface="Comic Sans MS"/>
              </a:rPr>
              <a:t>Maths</a:t>
            </a:r>
            <a:endParaRPr lang="en-US" sz="1100" b="1">
              <a:latin typeface="Comic Sans MS"/>
              <a:cs typeface="Calibri"/>
            </a:endParaRPr>
          </a:p>
          <a:p>
            <a:r>
              <a:rPr lang="en-US" sz="1100">
                <a:latin typeface="Comic Sans MS"/>
                <a:cs typeface="Calibri"/>
              </a:rPr>
              <a:t>In </a:t>
            </a:r>
            <a:r>
              <a:rPr lang="en-US" sz="1100" err="1">
                <a:latin typeface="Comic Sans MS"/>
                <a:cs typeface="Calibri"/>
              </a:rPr>
              <a:t>Maths</a:t>
            </a:r>
            <a:r>
              <a:rPr lang="en-US" sz="1100">
                <a:latin typeface="Comic Sans MS"/>
                <a:cs typeface="Calibri"/>
              </a:rPr>
              <a:t>, we will be continuing to build on our understanding of number and fluency in addition and subtraction. We will have our first look at multiplicataion and division. We will continue to develop our reasoning, with a focus on recording our ideas.</a:t>
            </a:r>
          </a:p>
        </p:txBody>
      </p:sp>
      <p:sp>
        <p:nvSpPr>
          <p:cNvPr id="12" name="TextBox 11">
            <a:extLst>
              <a:ext uri="{FF2B5EF4-FFF2-40B4-BE49-F238E27FC236}">
                <a16:creationId xmlns:a16="http://schemas.microsoft.com/office/drawing/2014/main" id="{4CE2AEC5-CD08-521F-53FA-965DEA97186E}"/>
              </a:ext>
            </a:extLst>
          </p:cNvPr>
          <p:cNvSpPr txBox="1"/>
          <p:nvPr/>
        </p:nvSpPr>
        <p:spPr>
          <a:xfrm>
            <a:off x="6266856" y="545870"/>
            <a:ext cx="2228497" cy="1723549"/>
          </a:xfrm>
          <a:prstGeom prst="rect">
            <a:avLst/>
          </a:prstGeom>
          <a:solidFill>
            <a:schemeClr val="bg1"/>
          </a:solidFill>
          <a:ln>
            <a:solidFill>
              <a:schemeClr val="tx1"/>
            </a:solidFill>
          </a:ln>
        </p:spPr>
        <p:txBody>
          <a:bodyPr wrap="square" lIns="91440" tIns="45720" rIns="91440" bIns="45720" rtlCol="0" anchor="t">
            <a:spAutoFit/>
          </a:bodyPr>
          <a:lstStyle/>
          <a:p>
            <a:r>
              <a:rPr lang="en-US" sz="1100" b="1">
                <a:latin typeface="Comic Sans MS"/>
              </a:rPr>
              <a:t>PSHE/RSE</a:t>
            </a:r>
          </a:p>
          <a:p>
            <a:r>
              <a:rPr lang="en" sz="1000">
                <a:latin typeface="Comic Sans MS"/>
                <a:cs typeface="Calibri"/>
              </a:rPr>
              <a:t>We will exploring what bullying is and what to do if you witness or experience bullying. We will investigate the ways in which we are different from and similar to our friends, and understand that it is OK to be different.</a:t>
            </a:r>
          </a:p>
          <a:p>
            <a:endParaRPr lang="en-US" sz="1100">
              <a:latin typeface="Comic Sans MS"/>
              <a:cs typeface="Calibri"/>
            </a:endParaRPr>
          </a:p>
          <a:p>
            <a:endParaRPr lang="en-US" sz="1400">
              <a:cs typeface="Calibri"/>
            </a:endParaRPr>
          </a:p>
        </p:txBody>
      </p:sp>
      <p:sp>
        <p:nvSpPr>
          <p:cNvPr id="13" name="TextBox 12">
            <a:extLst>
              <a:ext uri="{FF2B5EF4-FFF2-40B4-BE49-F238E27FC236}">
                <a16:creationId xmlns:a16="http://schemas.microsoft.com/office/drawing/2014/main" id="{A51C24F9-9CFC-E9B2-852A-535B2D39D571}"/>
              </a:ext>
            </a:extLst>
          </p:cNvPr>
          <p:cNvSpPr txBox="1"/>
          <p:nvPr/>
        </p:nvSpPr>
        <p:spPr>
          <a:xfrm>
            <a:off x="3044158" y="3668287"/>
            <a:ext cx="3264397" cy="1615827"/>
          </a:xfrm>
          <a:prstGeom prst="rect">
            <a:avLst/>
          </a:prstGeom>
          <a:solidFill>
            <a:schemeClr val="bg1"/>
          </a:solidFill>
          <a:ln>
            <a:solidFill>
              <a:schemeClr val="tx1"/>
            </a:solidFill>
          </a:ln>
        </p:spPr>
        <p:txBody>
          <a:bodyPr wrap="square" lIns="91440" tIns="45720" rIns="91440" bIns="45720" rtlCol="0" anchor="t">
            <a:spAutoFit/>
          </a:bodyPr>
          <a:lstStyle/>
          <a:p>
            <a:r>
              <a:rPr lang="en-US" sz="1100" b="1">
                <a:latin typeface="Comic Sans MS"/>
              </a:rPr>
              <a:t>RE</a:t>
            </a:r>
          </a:p>
          <a:p>
            <a:r>
              <a:rPr lang="en-US" sz="1100">
                <a:latin typeface="Comic Sans MS"/>
                <a:cs typeface="Calibri"/>
              </a:rPr>
              <a:t>In RE, we will be investigating why Christmas is important to Christians.</a:t>
            </a:r>
          </a:p>
          <a:p>
            <a:endParaRPr lang="en-US" sz="1100">
              <a:cs typeface="Calibri"/>
            </a:endParaRPr>
          </a:p>
          <a:p>
            <a:r>
              <a:rPr lang="en-US" sz="1100" b="1">
                <a:latin typeface="Comic Sans MS"/>
              </a:rPr>
              <a:t>Music</a:t>
            </a:r>
            <a:endParaRPr lang="en-US" sz="1100" b="1">
              <a:latin typeface="Comic Sans MS"/>
              <a:cs typeface="Calibri"/>
            </a:endParaRPr>
          </a:p>
          <a:p>
            <a:r>
              <a:rPr lang="en-US" sz="1100">
                <a:latin typeface="Comic Sans MS"/>
                <a:cs typeface="Calibri"/>
              </a:rPr>
              <a:t>In music, we will be examining national anthems.</a:t>
            </a:r>
          </a:p>
          <a:p>
            <a:r>
              <a:rPr lang="en-US" sz="1100">
                <a:latin typeface="Comic Sans MS"/>
                <a:cs typeface="Calibri"/>
              </a:rPr>
              <a:t>We will use our voices to learn and perform Christmas songs.</a:t>
            </a:r>
          </a:p>
        </p:txBody>
      </p:sp>
      <p:sp>
        <p:nvSpPr>
          <p:cNvPr id="14" name="TextBox 13">
            <a:extLst>
              <a:ext uri="{FF2B5EF4-FFF2-40B4-BE49-F238E27FC236}">
                <a16:creationId xmlns:a16="http://schemas.microsoft.com/office/drawing/2014/main" id="{F35AC9F8-1169-F918-88A2-CE2F17ACC27A}"/>
              </a:ext>
            </a:extLst>
          </p:cNvPr>
          <p:cNvSpPr txBox="1"/>
          <p:nvPr/>
        </p:nvSpPr>
        <p:spPr>
          <a:xfrm>
            <a:off x="6419256" y="4077984"/>
            <a:ext cx="2268141" cy="1708160"/>
          </a:xfrm>
          <a:prstGeom prst="rect">
            <a:avLst/>
          </a:prstGeom>
          <a:solidFill>
            <a:schemeClr val="bg1"/>
          </a:solidFill>
          <a:ln>
            <a:solidFill>
              <a:schemeClr val="tx1"/>
            </a:solidFill>
          </a:ln>
        </p:spPr>
        <p:txBody>
          <a:bodyPr wrap="square" lIns="91440" tIns="45720" rIns="91440" bIns="45720" rtlCol="0" anchor="t">
            <a:spAutoFit/>
          </a:bodyPr>
          <a:lstStyle/>
          <a:p>
            <a:r>
              <a:rPr lang="en-US" sz="1100" b="1">
                <a:latin typeface="Comic Sans MS"/>
              </a:rPr>
              <a:t>Science</a:t>
            </a:r>
          </a:p>
          <a:p>
            <a:r>
              <a:rPr lang="en-US" sz="1100">
                <a:latin typeface="Comic Sans MS"/>
                <a:cs typeface="Calibri"/>
              </a:rPr>
              <a:t>We will be investigating sound and hearing whilst continuing to develop our scientific skills such as asking questions, </a:t>
            </a:r>
            <a:r>
              <a:rPr lang="en-US" sz="1100" err="1">
                <a:latin typeface="Comic Sans MS"/>
                <a:cs typeface="Calibri"/>
              </a:rPr>
              <a:t>hypothesising</a:t>
            </a:r>
            <a:r>
              <a:rPr lang="en-US" sz="1100">
                <a:latin typeface="Comic Sans MS"/>
                <a:cs typeface="Calibri"/>
              </a:rPr>
              <a:t>, carrying out fair tests, and anlyising results.</a:t>
            </a:r>
          </a:p>
          <a:p>
            <a:endParaRPr lang="en-US" sz="1400" b="1">
              <a:cs typeface="Calibri" panose="020F0502020204030204"/>
            </a:endParaRPr>
          </a:p>
          <a:p>
            <a:endParaRPr lang="en-GB" sz="1400">
              <a:cs typeface="Calibri" panose="020F0502020204030204"/>
            </a:endParaRPr>
          </a:p>
        </p:txBody>
      </p:sp>
      <p:sp>
        <p:nvSpPr>
          <p:cNvPr id="16" name="TextBox 15">
            <a:extLst>
              <a:ext uri="{FF2B5EF4-FFF2-40B4-BE49-F238E27FC236}">
                <a16:creationId xmlns:a16="http://schemas.microsoft.com/office/drawing/2014/main" id="{F62166C3-65A6-F3FC-7094-6D4896A790E5}"/>
              </a:ext>
            </a:extLst>
          </p:cNvPr>
          <p:cNvSpPr txBox="1"/>
          <p:nvPr/>
        </p:nvSpPr>
        <p:spPr>
          <a:xfrm>
            <a:off x="196850" y="6761163"/>
            <a:ext cx="11793538" cy="317500"/>
          </a:xfrm>
          <a:prstGeom prst="rect">
            <a:avLst/>
          </a:prstGeom>
        </p:spPr>
        <p:txBody>
          <a:bodyPr>
            <a:normAutofit fontScale="92500" lnSpcReduction="20000"/>
          </a:bodyPr>
          <a:lstStyle/>
          <a:p>
            <a:r>
              <a:rPr lang="en-US">
                <a:hlinkClick r:id="rId3"/>
              </a:rPr>
              <a:t>This Photo</a:t>
            </a:r>
            <a:r>
              <a:rPr lang="en-US"/>
              <a:t> by Unknown author is licensed under </a:t>
            </a:r>
            <a:r>
              <a:rPr lang="en-US">
                <a:hlinkClick r:id="rId4"/>
              </a:rPr>
              <a:t>CC BY-SA</a:t>
            </a:r>
            <a:r>
              <a:rPr lang="en-US"/>
              <a:t>.</a:t>
            </a:r>
          </a:p>
        </p:txBody>
      </p:sp>
    </p:spTree>
    <p:extLst>
      <p:ext uri="{BB962C8B-B14F-4D97-AF65-F5344CB8AC3E}">
        <p14:creationId xmlns:p14="http://schemas.microsoft.com/office/powerpoint/2010/main" val="3789700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B58CB86963BF45ACB49E60A444DA84" ma:contentTypeVersion="11" ma:contentTypeDescription="Create a new document." ma:contentTypeScope="" ma:versionID="579413177b7d7db0454696f7b0ed16d2">
  <xsd:schema xmlns:xsd="http://www.w3.org/2001/XMLSchema" xmlns:xs="http://www.w3.org/2001/XMLSchema" xmlns:p="http://schemas.microsoft.com/office/2006/metadata/properties" xmlns:ns2="02554ba8-ad00-4710-8db7-9c07da708a90" xmlns:ns3="c3750d7c-52d2-4e35-aa1c-1eee1d2cb046" targetNamespace="http://schemas.microsoft.com/office/2006/metadata/properties" ma:root="true" ma:fieldsID="3902344aea1b615430b8c66dd7ca6896" ns2:_="" ns3:_="">
    <xsd:import namespace="02554ba8-ad00-4710-8db7-9c07da708a90"/>
    <xsd:import namespace="c3750d7c-52d2-4e35-aa1c-1eee1d2cb04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54ba8-ad00-4710-8db7-9c07da708a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8094b6-c376-40f7-8aa8-abcd29f2cf1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50d7c-52d2-4e35-aa1c-1eee1d2cb04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42a4ba4-5db3-4afb-8dce-f6f028227a0d}" ma:internalName="TaxCatchAll" ma:showField="CatchAllData" ma:web="c3750d7c-52d2-4e35-aa1c-1eee1d2cb04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3750d7c-52d2-4e35-aa1c-1eee1d2cb046" xsi:nil="true"/>
    <lcf76f155ced4ddcb4097134ff3c332f xmlns="02554ba8-ad00-4710-8db7-9c07da708a90">
      <Terms xmlns="http://schemas.microsoft.com/office/infopath/2007/PartnerControls"/>
    </lcf76f155ced4ddcb4097134ff3c332f>
    <SharedWithUsers xmlns="c3750d7c-52d2-4e35-aa1c-1eee1d2cb046">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66A093-0522-462C-9873-BC82DC3DF19A}">
  <ds:schemaRefs>
    <ds:schemaRef ds:uri="02554ba8-ad00-4710-8db7-9c07da708a90"/>
    <ds:schemaRef ds:uri="c3750d7c-52d2-4e35-aa1c-1eee1d2cb0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EBE03A-35D7-4031-8D6D-0F5209E6C63A}">
  <ds:schemaRefs>
    <ds:schemaRef ds:uri="02554ba8-ad00-4710-8db7-9c07da708a90"/>
    <ds:schemaRef ds:uri="c3750d7c-52d2-4e35-aa1c-1eee1d2cb04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2928870-F9E7-4183-9FF3-33DC6646FD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Hemsley</dc:creator>
  <cp:revision>1</cp:revision>
  <dcterms:created xsi:type="dcterms:W3CDTF">2022-10-19T15:29:03Z</dcterms:created>
  <dcterms:modified xsi:type="dcterms:W3CDTF">2023-10-29T18:32:42Z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0x01010092B58CB86963BF45ACB49E60A444DA84</vt:lpwstr>
  </property>
  <property fmtid="{D5CDD505-2E9C-101B-9397-08002B2CF9AE}" pid="3" name="MediaServiceImageTags">
    <vt:lpwstr/>
  </property>
  <property fmtid="{D5CDD505-2E9C-101B-9397-08002B2CF9AE}" pid="4" name="Order">
    <vt:r8>400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