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4"/>
  </p:sldMasterIdLst>
  <p:notesMasterIdLst>
    <p:notesMasterId r:id="rId6"/>
  </p:notesMasterIdLst>
  <p:sldIdLst>
    <p:sldId id="256" r:id="rId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 uri="http://customooxmlschemas.google.com/">
      <go:slidesCustomData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r:id="rId7" roundtripDataSignature="AMtx7mimPZGkRzuLhI4zYiCgLgciLk9iHw=="/>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7D7423-EF9D-9D99-1337-0F636FCC4CD7}" v="34" dt="2024-09-02T16:35:30.27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07" d="100"/>
          <a:sy n="107" d="100"/>
        </p:scale>
        <p:origin x="754" y="72"/>
      </p:cViewPr>
      <p:guideLst>
        <p:guide orient="horz" pos="1620"/>
        <p:guide pos="2880"/>
      </p:guideLst>
    </p:cSldViewPr>
  </p:slideViewPr>
  <p:notesTextViewPr>
    <p:cViewPr>
      <p:scale>
        <a:sx n="1" d="1"/>
        <a:sy n="1" d="1"/>
      </p:scale>
      <p:origin x="0" y="0"/>
    </p:cViewPr>
  </p:notesTextViewPr>
  <p:gridSpacing cx="72008" cy="72008"/>
</p:viewPr>
</file>

<file path=ppt/_rels/presentation.xml.rels>&#65279;<?xml version="1.0" encoding="utf-8"?><Relationships xmlns="http://schemas.openxmlformats.org/package/2006/relationships"><Relationship Type="http://schemas.openxmlformats.org/officeDocument/2006/relationships/presProps" Target="presProps.xml" Id="rId8" /><Relationship Type="http://schemas.microsoft.com/office/2015/10/relationships/revisionInfo" Target="revisionInfo.xml" Id="rId13" /><Relationship Type="http://schemas.openxmlformats.org/officeDocument/2006/relationships/customXml" Target="../customXml/item3.xml" Id="rId3" /><Relationship Type="http://customschemas.google.com/relationships/presentationmetadata" Target="metadata" Id="rId7" /><Relationship Type="http://schemas.openxmlformats.org/officeDocument/2006/relationships/customXml" Target="../customXml/item2.xml" Id="rId2" /><Relationship Type="http://schemas.openxmlformats.org/officeDocument/2006/relationships/customXml" Target="../customXml/item1.xml" Id="rId1" /><Relationship Type="http://schemas.openxmlformats.org/officeDocument/2006/relationships/notesMaster" Target="notesMasters/notesMaster1.xml" Id="rId6" /><Relationship Type="http://schemas.openxmlformats.org/officeDocument/2006/relationships/tableStyles" Target="tableStyles.xml" Id="rId11" /><Relationship Type="http://schemas.openxmlformats.org/officeDocument/2006/relationships/slide" Target="slides/slide1.xml" Id="rId5" /><Relationship Type="http://schemas.openxmlformats.org/officeDocument/2006/relationships/theme" Target="theme/theme1.xml" Id="rId10" /><Relationship Type="http://schemas.openxmlformats.org/officeDocument/2006/relationships/slideMaster" Target="slideMasters/slideMaster1.xml" Id="rId4" /><Relationship Type="http://schemas.openxmlformats.org/officeDocument/2006/relationships/viewProps" Target="viewProps.xml" Id="rId9" /></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
        <p:cNvGrpSpPr/>
        <p:nvPr/>
      </p:nvGrpSpPr>
      <p:grpSpPr>
        <a:xfrm>
          <a:off x="0" y="0"/>
          <a:ext cx="0" cy="0"/>
          <a:chOff x="0" y="0"/>
          <a:chExt cx="0" cy="0"/>
        </a:xfrm>
      </p:grpSpPr>
      <p:sp>
        <p:nvSpPr>
          <p:cNvPr id="47" name="Google Shape;47;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8" name="Google Shape;48;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3"/>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3"/>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4"/>
        <p:cNvGrpSpPr/>
        <p:nvPr/>
      </p:nvGrpSpPr>
      <p:grpSpPr>
        <a:xfrm>
          <a:off x="0" y="0"/>
          <a:ext cx="0" cy="0"/>
          <a:chOff x="0" y="0"/>
          <a:chExt cx="0" cy="0"/>
        </a:xfrm>
      </p:grpSpPr>
      <p:sp>
        <p:nvSpPr>
          <p:cNvPr id="45" name="Google Shape;45;p1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4"/>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rm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16"/>
        <p:cNvGrpSpPr/>
        <p:nvPr/>
      </p:nvGrpSpPr>
      <p:grpSpPr>
        <a:xfrm>
          <a:off x="0" y="0"/>
          <a:ext cx="0" cy="0"/>
          <a:chOff x="0" y="0"/>
          <a:chExt cx="0" cy="0"/>
        </a:xfrm>
      </p:grpSpPr>
      <p:sp>
        <p:nvSpPr>
          <p:cNvPr id="17" name="Google Shape;17;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6"/>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19" name="Google Shape;19;p6"/>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rm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0" name="Google Shape;20;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1"/>
        <p:cNvGrpSpPr/>
        <p:nvPr/>
      </p:nvGrpSpPr>
      <p:grpSpPr>
        <a:xfrm>
          <a:off x="0" y="0"/>
          <a:ext cx="0" cy="0"/>
          <a:chOff x="0" y="0"/>
          <a:chExt cx="0" cy="0"/>
        </a:xfrm>
      </p:grpSpPr>
      <p:sp>
        <p:nvSpPr>
          <p:cNvPr id="22" name="Google Shape;22;p7"/>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3" name="Google Shape;23;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4"/>
        <p:cNvGrpSpPr/>
        <p:nvPr/>
      </p:nvGrpSpPr>
      <p:grpSpPr>
        <a:xfrm>
          <a:off x="0" y="0"/>
          <a:ext cx="0" cy="0"/>
          <a:chOff x="0" y="0"/>
          <a:chExt cx="0" cy="0"/>
        </a:xfrm>
      </p:grpSpPr>
      <p:sp>
        <p:nvSpPr>
          <p:cNvPr id="25" name="Google Shape;25;p8"/>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rm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26" name="Google Shape;26;p8"/>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rm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0"/>
              </a:spcBef>
              <a:spcAft>
                <a:spcPts val="0"/>
              </a:spcAft>
              <a:buSzPts val="1200"/>
              <a:buChar char="○"/>
              <a:defRPr sz="1200"/>
            </a:lvl2pPr>
            <a:lvl3pPr marL="1371600" lvl="2" indent="-304800" algn="l">
              <a:lnSpc>
                <a:spcPct val="115000"/>
              </a:lnSpc>
              <a:spcBef>
                <a:spcPts val="0"/>
              </a:spcBef>
              <a:spcAft>
                <a:spcPts val="0"/>
              </a:spcAft>
              <a:buSzPts val="1200"/>
              <a:buChar char="■"/>
              <a:defRPr sz="1200"/>
            </a:lvl3pPr>
            <a:lvl4pPr marL="1828800" lvl="3" indent="-304800" algn="l">
              <a:lnSpc>
                <a:spcPct val="115000"/>
              </a:lnSpc>
              <a:spcBef>
                <a:spcPts val="0"/>
              </a:spcBef>
              <a:spcAft>
                <a:spcPts val="0"/>
              </a:spcAft>
              <a:buSzPts val="1200"/>
              <a:buChar char="●"/>
              <a:defRPr sz="1200"/>
            </a:lvl4pPr>
            <a:lvl5pPr marL="2286000" lvl="4" indent="-304800" algn="l">
              <a:lnSpc>
                <a:spcPct val="115000"/>
              </a:lnSpc>
              <a:spcBef>
                <a:spcPts val="0"/>
              </a:spcBef>
              <a:spcAft>
                <a:spcPts val="0"/>
              </a:spcAft>
              <a:buSzPts val="1200"/>
              <a:buChar char="○"/>
              <a:defRPr sz="1200"/>
            </a:lvl5pPr>
            <a:lvl6pPr marL="2743200" lvl="5" indent="-304800" algn="l">
              <a:lnSpc>
                <a:spcPct val="115000"/>
              </a:lnSpc>
              <a:spcBef>
                <a:spcPts val="0"/>
              </a:spcBef>
              <a:spcAft>
                <a:spcPts val="0"/>
              </a:spcAft>
              <a:buSzPts val="1200"/>
              <a:buChar char="■"/>
              <a:defRPr sz="1200"/>
            </a:lvl6pPr>
            <a:lvl7pPr marL="3200400" lvl="6" indent="-304800" algn="l">
              <a:lnSpc>
                <a:spcPct val="115000"/>
              </a:lnSpc>
              <a:spcBef>
                <a:spcPts val="0"/>
              </a:spcBef>
              <a:spcAft>
                <a:spcPts val="0"/>
              </a:spcAft>
              <a:buSzPts val="1200"/>
              <a:buChar char="●"/>
              <a:defRPr sz="1200"/>
            </a:lvl7pPr>
            <a:lvl8pPr marL="3657600" lvl="7" indent="-304800" algn="l">
              <a:lnSpc>
                <a:spcPct val="115000"/>
              </a:lnSpc>
              <a:spcBef>
                <a:spcPts val="0"/>
              </a:spcBef>
              <a:spcAft>
                <a:spcPts val="0"/>
              </a:spcAft>
              <a:buSzPts val="1200"/>
              <a:buChar char="○"/>
              <a:defRPr sz="1200"/>
            </a:lvl8pPr>
            <a:lvl9pPr marL="4114800" lvl="8" indent="-304800" algn="l">
              <a:lnSpc>
                <a:spcPct val="115000"/>
              </a:lnSpc>
              <a:spcBef>
                <a:spcPts val="0"/>
              </a:spcBef>
              <a:spcAft>
                <a:spcPts val="0"/>
              </a:spcAft>
              <a:buSzPts val="1200"/>
              <a:buChar char="■"/>
              <a:defRPr sz="1200"/>
            </a:lvl9pPr>
          </a:lstStyle>
          <a:p>
            <a:endParaRPr/>
          </a:p>
        </p:txBody>
      </p:sp>
      <p:sp>
        <p:nvSpPr>
          <p:cNvPr id="27" name="Google Shape;27;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28"/>
        <p:cNvGrpSpPr/>
        <p:nvPr/>
      </p:nvGrpSpPr>
      <p:grpSpPr>
        <a:xfrm>
          <a:off x="0" y="0"/>
          <a:ext cx="0" cy="0"/>
          <a:chOff x="0" y="0"/>
          <a:chExt cx="0" cy="0"/>
        </a:xfrm>
      </p:grpSpPr>
      <p:sp>
        <p:nvSpPr>
          <p:cNvPr id="29" name="Google Shape;29;p9"/>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rm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0" name="Google Shape;3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1"/>
        <p:cNvGrpSpPr/>
        <p:nvPr/>
      </p:nvGrpSpPr>
      <p:grpSpPr>
        <a:xfrm>
          <a:off x="0" y="0"/>
          <a:ext cx="0" cy="0"/>
          <a:chOff x="0" y="0"/>
          <a:chExt cx="0" cy="0"/>
        </a:xfrm>
      </p:grpSpPr>
      <p:sp>
        <p:nvSpPr>
          <p:cNvPr id="32" name="Google Shape;32;p10"/>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3" name="Google Shape;33;p10"/>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4" name="Google Shape;34;p10"/>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rm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5" name="Google Shape;35;p10"/>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rm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0"/>
              </a:spcBef>
              <a:spcAft>
                <a:spcPts val="0"/>
              </a:spcAft>
              <a:buSzPts val="1400"/>
              <a:buChar char="○"/>
              <a:defRPr/>
            </a:lvl2pPr>
            <a:lvl3pPr marL="1371600" lvl="2" indent="-317500" algn="l">
              <a:lnSpc>
                <a:spcPct val="115000"/>
              </a:lnSpc>
              <a:spcBef>
                <a:spcPts val="0"/>
              </a:spcBef>
              <a:spcAft>
                <a:spcPts val="0"/>
              </a:spcAft>
              <a:buSzPts val="1400"/>
              <a:buChar char="■"/>
              <a:defRPr/>
            </a:lvl3pPr>
            <a:lvl4pPr marL="1828800" lvl="3" indent="-317500" algn="l">
              <a:lnSpc>
                <a:spcPct val="115000"/>
              </a:lnSpc>
              <a:spcBef>
                <a:spcPts val="0"/>
              </a:spcBef>
              <a:spcAft>
                <a:spcPts val="0"/>
              </a:spcAft>
              <a:buSzPts val="1400"/>
              <a:buChar char="●"/>
              <a:defRPr/>
            </a:lvl4pPr>
            <a:lvl5pPr marL="2286000" lvl="4" indent="-317500" algn="l">
              <a:lnSpc>
                <a:spcPct val="115000"/>
              </a:lnSpc>
              <a:spcBef>
                <a:spcPts val="0"/>
              </a:spcBef>
              <a:spcAft>
                <a:spcPts val="0"/>
              </a:spcAft>
              <a:buSzPts val="1400"/>
              <a:buChar char="○"/>
              <a:defRPr/>
            </a:lvl5pPr>
            <a:lvl6pPr marL="2743200" lvl="5" indent="-317500" algn="l">
              <a:lnSpc>
                <a:spcPct val="115000"/>
              </a:lnSpc>
              <a:spcBef>
                <a:spcPts val="0"/>
              </a:spcBef>
              <a:spcAft>
                <a:spcPts val="0"/>
              </a:spcAft>
              <a:buSzPts val="1400"/>
              <a:buChar char="■"/>
              <a:defRPr/>
            </a:lvl6pPr>
            <a:lvl7pPr marL="3200400" lvl="6" indent="-317500" algn="l">
              <a:lnSpc>
                <a:spcPct val="115000"/>
              </a:lnSpc>
              <a:spcBef>
                <a:spcPts val="0"/>
              </a:spcBef>
              <a:spcAft>
                <a:spcPts val="0"/>
              </a:spcAft>
              <a:buSzPts val="1400"/>
              <a:buChar char="●"/>
              <a:defRPr/>
            </a:lvl7pPr>
            <a:lvl8pPr marL="3657600" lvl="7" indent="-317500" algn="l">
              <a:lnSpc>
                <a:spcPct val="115000"/>
              </a:lnSpc>
              <a:spcBef>
                <a:spcPts val="0"/>
              </a:spcBef>
              <a:spcAft>
                <a:spcPts val="0"/>
              </a:spcAft>
              <a:buSzPts val="1400"/>
              <a:buChar char="○"/>
              <a:defRPr/>
            </a:lvl8pPr>
            <a:lvl9pPr marL="4114800" lvl="8" indent="-317500" algn="l">
              <a:lnSpc>
                <a:spcPct val="115000"/>
              </a:lnSpc>
              <a:spcBef>
                <a:spcPts val="0"/>
              </a:spcBef>
              <a:spcAft>
                <a:spcPts val="0"/>
              </a:spcAft>
              <a:buSzPts val="1400"/>
              <a:buChar char="■"/>
              <a:defRPr/>
            </a:lvl9pPr>
          </a:lstStyle>
          <a:p>
            <a:endParaRPr/>
          </a:p>
        </p:txBody>
      </p:sp>
      <p:sp>
        <p:nvSpPr>
          <p:cNvPr id="36" name="Google Shape;3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37"/>
        <p:cNvGrpSpPr/>
        <p:nvPr/>
      </p:nvGrpSpPr>
      <p:grpSpPr>
        <a:xfrm>
          <a:off x="0" y="0"/>
          <a:ext cx="0" cy="0"/>
          <a:chOff x="0" y="0"/>
          <a:chExt cx="0" cy="0"/>
        </a:xfrm>
      </p:grpSpPr>
      <p:sp>
        <p:nvSpPr>
          <p:cNvPr id="38" name="Google Shape;38;p11"/>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rmAutofit/>
          </a:bodyPr>
          <a:lstStyle>
            <a:lvl1pPr marL="457200" lvl="0" indent="-228600" algn="l">
              <a:lnSpc>
                <a:spcPct val="100000"/>
              </a:lnSpc>
              <a:spcBef>
                <a:spcPts val="0"/>
              </a:spcBef>
              <a:spcAft>
                <a:spcPts val="0"/>
              </a:spcAft>
              <a:buSzPts val="1800"/>
              <a:buNone/>
              <a:defRPr/>
            </a:lvl1pPr>
          </a:lstStyle>
          <a:p>
            <a:endParaRPr/>
          </a:p>
        </p:txBody>
      </p:sp>
      <p:sp>
        <p:nvSpPr>
          <p:cNvPr id="39" name="Google Shape;39;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0"/>
        <p:cNvGrpSpPr/>
        <p:nvPr/>
      </p:nvGrpSpPr>
      <p:grpSpPr>
        <a:xfrm>
          <a:off x="0" y="0"/>
          <a:ext cx="0" cy="0"/>
          <a:chOff x="0" y="0"/>
          <a:chExt cx="0" cy="0"/>
        </a:xfrm>
      </p:grpSpPr>
      <p:sp>
        <p:nvSpPr>
          <p:cNvPr id="41" name="Google Shape;41;p12"/>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rm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2" name="Google Shape;42;p12"/>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rm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0"/>
              </a:spcBef>
              <a:spcAft>
                <a:spcPts val="0"/>
              </a:spcAft>
              <a:buSzPts val="1400"/>
              <a:buChar char="○"/>
              <a:defRPr/>
            </a:lvl2pPr>
            <a:lvl3pPr marL="1371600" lvl="2" indent="-317500" algn="ctr">
              <a:lnSpc>
                <a:spcPct val="115000"/>
              </a:lnSpc>
              <a:spcBef>
                <a:spcPts val="0"/>
              </a:spcBef>
              <a:spcAft>
                <a:spcPts val="0"/>
              </a:spcAft>
              <a:buSzPts val="1400"/>
              <a:buChar char="■"/>
              <a:defRPr/>
            </a:lvl3pPr>
            <a:lvl4pPr marL="1828800" lvl="3" indent="-317500" algn="ctr">
              <a:lnSpc>
                <a:spcPct val="115000"/>
              </a:lnSpc>
              <a:spcBef>
                <a:spcPts val="0"/>
              </a:spcBef>
              <a:spcAft>
                <a:spcPts val="0"/>
              </a:spcAft>
              <a:buSzPts val="1400"/>
              <a:buChar char="●"/>
              <a:defRPr/>
            </a:lvl4pPr>
            <a:lvl5pPr marL="2286000" lvl="4" indent="-317500" algn="ctr">
              <a:lnSpc>
                <a:spcPct val="115000"/>
              </a:lnSpc>
              <a:spcBef>
                <a:spcPts val="0"/>
              </a:spcBef>
              <a:spcAft>
                <a:spcPts val="0"/>
              </a:spcAft>
              <a:buSzPts val="1400"/>
              <a:buChar char="○"/>
              <a:defRPr/>
            </a:lvl5pPr>
            <a:lvl6pPr marL="2743200" lvl="5" indent="-317500" algn="ctr">
              <a:lnSpc>
                <a:spcPct val="115000"/>
              </a:lnSpc>
              <a:spcBef>
                <a:spcPts val="0"/>
              </a:spcBef>
              <a:spcAft>
                <a:spcPts val="0"/>
              </a:spcAft>
              <a:buSzPts val="1400"/>
              <a:buChar char="■"/>
              <a:defRPr/>
            </a:lvl6pPr>
            <a:lvl7pPr marL="3200400" lvl="6" indent="-317500" algn="ctr">
              <a:lnSpc>
                <a:spcPct val="115000"/>
              </a:lnSpc>
              <a:spcBef>
                <a:spcPts val="0"/>
              </a:spcBef>
              <a:spcAft>
                <a:spcPts val="0"/>
              </a:spcAft>
              <a:buSzPts val="1400"/>
              <a:buChar char="●"/>
              <a:defRPr/>
            </a:lvl7pPr>
            <a:lvl8pPr marL="3657600" lvl="7" indent="-317500" algn="ctr">
              <a:lnSpc>
                <a:spcPct val="115000"/>
              </a:lnSpc>
              <a:spcBef>
                <a:spcPts val="0"/>
              </a:spcBef>
              <a:spcAft>
                <a:spcPts val="0"/>
              </a:spcAft>
              <a:buSzPts val="1400"/>
              <a:buChar char="○"/>
              <a:defRPr/>
            </a:lvl8pPr>
            <a:lvl9pPr marL="4114800" lvl="8" indent="-317500" algn="ctr">
              <a:lnSpc>
                <a:spcPct val="115000"/>
              </a:lnSpc>
              <a:spcBef>
                <a:spcPts val="0"/>
              </a:spcBef>
              <a:spcAft>
                <a:spcPts val="0"/>
              </a:spcAft>
              <a:buSzPts val="1400"/>
              <a:buChar char="■"/>
              <a:defRPr/>
            </a:lvl9pPr>
          </a:lstStyle>
          <a:p>
            <a:endParaRPr/>
          </a:p>
        </p:txBody>
      </p:sp>
      <p:sp>
        <p:nvSpPr>
          <p:cNvPr id="43" name="Google Shape;43;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2"/>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2"/>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3.jpg"/><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3">
            <a:alphaModFix/>
          </a:blip>
          <a:stretch>
            <a:fillRect/>
          </a:stretch>
        </a:blipFill>
        <a:effectLst/>
      </p:bgPr>
    </p:bg>
    <p:spTree>
      <p:nvGrpSpPr>
        <p:cNvPr id="1" name="Shape 49"/>
        <p:cNvGrpSpPr/>
        <p:nvPr/>
      </p:nvGrpSpPr>
      <p:grpSpPr>
        <a:xfrm>
          <a:off x="0" y="0"/>
          <a:ext cx="0" cy="0"/>
          <a:chOff x="0" y="0"/>
          <a:chExt cx="0" cy="0"/>
        </a:xfrm>
      </p:grpSpPr>
      <p:pic>
        <p:nvPicPr>
          <p:cNvPr id="50" name="Google Shape;50;p1" descr="Vector Seamless Pattern With Doodle Toys Kids Background Childhood Wallpaper  Stock Illustration - Download Image Now - iStock"/>
          <p:cNvPicPr preferRelativeResize="0"/>
          <p:nvPr/>
        </p:nvPicPr>
        <p:blipFill rotWithShape="1">
          <a:blip r:embed="rId4">
            <a:alphaModFix/>
          </a:blip>
          <a:srcRect r="40507" b="6690"/>
          <a:stretch/>
        </p:blipFill>
        <p:spPr>
          <a:xfrm>
            <a:off x="4572000" y="0"/>
            <a:ext cx="4550638" cy="5143501"/>
          </a:xfrm>
          <a:prstGeom prst="rect">
            <a:avLst/>
          </a:prstGeom>
          <a:noFill/>
          <a:ln>
            <a:noFill/>
          </a:ln>
        </p:spPr>
      </p:pic>
      <p:pic>
        <p:nvPicPr>
          <p:cNvPr id="51" name="Google Shape;51;p1" descr="Shop for the Fun Mini-Beasts Wallpaper by Bear &amp; Beau at The Decorcafe"/>
          <p:cNvPicPr preferRelativeResize="0"/>
          <p:nvPr/>
        </p:nvPicPr>
        <p:blipFill rotWithShape="1">
          <a:blip r:embed="rId5">
            <a:alphaModFix/>
          </a:blip>
          <a:srcRect/>
          <a:stretch/>
        </p:blipFill>
        <p:spPr>
          <a:xfrm>
            <a:off x="123610" y="-5278"/>
            <a:ext cx="8892801" cy="5125917"/>
          </a:xfrm>
          <a:prstGeom prst="rect">
            <a:avLst/>
          </a:prstGeom>
          <a:noFill/>
          <a:ln>
            <a:noFill/>
          </a:ln>
        </p:spPr>
      </p:pic>
      <p:sp>
        <p:nvSpPr>
          <p:cNvPr id="52" name="Google Shape;52;p1"/>
          <p:cNvSpPr/>
          <p:nvPr/>
        </p:nvSpPr>
        <p:spPr>
          <a:xfrm>
            <a:off x="166025" y="60325"/>
            <a:ext cx="2566500" cy="3092174"/>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000000"/>
                </a:solidFill>
                <a:latin typeface="Arial"/>
                <a:ea typeface="Arial"/>
                <a:cs typeface="Arial"/>
                <a:sym typeface="Arial"/>
              </a:rPr>
              <a:t>English</a:t>
            </a:r>
            <a:endParaRPr sz="1200" b="1" i="0" u="none" strike="noStrike" cap="none" dirty="0">
              <a:solidFill>
                <a:srgbClr val="000000"/>
              </a:solidFill>
              <a:latin typeface="Arial"/>
              <a:ea typeface="Arial"/>
              <a:cs typeface="Arial"/>
              <a:sym typeface="Arial"/>
            </a:endParaRPr>
          </a:p>
          <a:p>
            <a:pPr>
              <a:lnSpc>
                <a:spcPct val="115000"/>
              </a:lnSpc>
              <a:buClr>
                <a:schemeClr val="dk1"/>
              </a:buClr>
              <a:buSzPts val="1100"/>
            </a:pPr>
            <a:r>
              <a:rPr lang="en-US" sz="1100" b="0" i="0" u="none" strike="noStrike" cap="none" dirty="0">
                <a:solidFill>
                  <a:schemeClr val="dk1"/>
                </a:solidFill>
                <a:latin typeface="Arial"/>
                <a:ea typeface="Arial"/>
                <a:cs typeface="Arial"/>
                <a:sym typeface="Arial"/>
              </a:rPr>
              <a:t>Our English will be interwoven with </a:t>
            </a:r>
            <a:r>
              <a:rPr lang="en-US" sz="1100" b="0" i="0" u="none" strike="noStrike" cap="none">
                <a:solidFill>
                  <a:schemeClr val="dk1"/>
                </a:solidFill>
                <a:latin typeface="Arial"/>
                <a:ea typeface="Arial"/>
                <a:cs typeface="Arial"/>
                <a:sym typeface="Arial"/>
              </a:rPr>
              <a:t>Inquiry as we explore the </a:t>
            </a:r>
            <a:r>
              <a:rPr lang="en-US" sz="1100">
                <a:solidFill>
                  <a:schemeClr val="dk1"/>
                </a:solidFill>
              </a:rPr>
              <a:t>world </a:t>
            </a:r>
            <a:r>
              <a:rPr lang="en-US" sz="1100" b="0" i="0" u="none" strike="noStrike" cap="none">
                <a:solidFill>
                  <a:schemeClr val="dk1"/>
                </a:solidFill>
                <a:latin typeface="Arial"/>
                <a:ea typeface="Arial"/>
                <a:cs typeface="Arial"/>
                <a:sym typeface="Arial"/>
              </a:rPr>
              <a:t>of </a:t>
            </a:r>
            <a:r>
              <a:rPr lang="en-US" sz="1100" b="0" i="0" u="none" strike="noStrike" cap="none" dirty="0">
                <a:solidFill>
                  <a:schemeClr val="dk1"/>
                </a:solidFill>
                <a:latin typeface="Arial"/>
                <a:ea typeface="Arial"/>
                <a:cs typeface="Arial"/>
                <a:sym typeface="Arial"/>
              </a:rPr>
              <a:t>mini beasts.</a:t>
            </a:r>
            <a:endParaRPr sz="1100" b="0" i="0" u="none" strike="noStrike" cap="none" dirty="0">
              <a:solidFill>
                <a:schemeClr val="dk1"/>
              </a:solidFill>
              <a:latin typeface="Arial"/>
              <a:ea typeface="Arial"/>
              <a:cs typeface="Arial"/>
              <a:sym typeface="Arial"/>
            </a:endParaRPr>
          </a:p>
          <a:p>
            <a:pPr>
              <a:lnSpc>
                <a:spcPct val="115000"/>
              </a:lnSpc>
              <a:buClr>
                <a:schemeClr val="dk1"/>
              </a:buClr>
              <a:buSzPts val="1100"/>
            </a:pPr>
            <a:r>
              <a:rPr lang="en-US" sz="1100" b="0" i="0" u="none" strike="noStrike" cap="none" dirty="0">
                <a:solidFill>
                  <a:schemeClr val="dk1"/>
                </a:solidFill>
                <a:latin typeface="Arial"/>
                <a:ea typeface="Arial"/>
                <a:cs typeface="Arial"/>
                <a:sym typeface="Arial"/>
              </a:rPr>
              <a:t>We will be learning how to write non-chronological reports, using formal language and fascinating facts to inform our readers. We will also be writing a narrative based on the story ‘The Bad Tempered</a:t>
            </a:r>
            <a:r>
              <a:rPr lang="en-US" sz="1100" b="0" i="0" u="none" strike="noStrike" cap="none">
                <a:solidFill>
                  <a:schemeClr val="dk1"/>
                </a:solidFill>
                <a:latin typeface="Arial"/>
                <a:ea typeface="Arial"/>
                <a:cs typeface="Arial"/>
                <a:sym typeface="Arial"/>
              </a:rPr>
              <a:t> Ladybird</a:t>
            </a:r>
            <a:r>
              <a:rPr lang="en-US" sz="1100">
                <a:solidFill>
                  <a:schemeClr val="dk1"/>
                </a:solidFill>
              </a:rPr>
              <a:t>’, as well as</a:t>
            </a:r>
            <a:r>
              <a:rPr lang="en-US" sz="1100" b="0" i="0" u="none" strike="noStrike" cap="none">
                <a:solidFill>
                  <a:schemeClr val="dk1"/>
                </a:solidFill>
                <a:latin typeface="Arial"/>
                <a:ea typeface="Arial"/>
                <a:cs typeface="Arial"/>
                <a:sym typeface="Arial"/>
              </a:rPr>
              <a:t> </a:t>
            </a:r>
            <a:r>
              <a:rPr lang="en-US" sz="1100" b="0" i="0" u="none" strike="noStrike" cap="none" dirty="0">
                <a:solidFill>
                  <a:schemeClr val="dk1"/>
                </a:solidFill>
                <a:latin typeface="Arial"/>
                <a:ea typeface="Arial"/>
                <a:cs typeface="Arial"/>
                <a:sym typeface="Arial"/>
              </a:rPr>
              <a:t>crafting lots of lovely autumnal poetry.</a:t>
            </a:r>
            <a:endParaRPr sz="1100" b="0" i="0" u="none" strike="noStrike" cap="none" dirty="0">
              <a:solidFill>
                <a:schemeClr val="dk1"/>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1100" b="0" i="0" u="none" strike="noStrike" cap="none" dirty="0">
                <a:solidFill>
                  <a:schemeClr val="dk1"/>
                </a:solidFill>
                <a:latin typeface="Arial"/>
                <a:ea typeface="Arial"/>
                <a:cs typeface="Arial"/>
                <a:sym typeface="Arial"/>
              </a:rPr>
              <a:t>We will share the magic of high-quality poetry, non-fiction and stories daily during our ‘poem-before-play’ and ‘story time sessions.</a:t>
            </a:r>
            <a:endParaRPr sz="1100" b="0" i="0" u="none" strike="noStrike" cap="none" dirty="0">
              <a:solidFill>
                <a:schemeClr val="dk1"/>
              </a:solidFill>
              <a:latin typeface="Arial"/>
              <a:ea typeface="Arial"/>
              <a:cs typeface="Arial"/>
              <a:sym typeface="Arial"/>
            </a:endParaRPr>
          </a:p>
        </p:txBody>
      </p:sp>
      <p:sp>
        <p:nvSpPr>
          <p:cNvPr id="53" name="Google Shape;53;p1"/>
          <p:cNvSpPr/>
          <p:nvPr/>
        </p:nvSpPr>
        <p:spPr>
          <a:xfrm>
            <a:off x="5414675" y="16364"/>
            <a:ext cx="3612276" cy="2899408"/>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dirty="0">
                <a:solidFill>
                  <a:srgbClr val="000000"/>
                </a:solidFill>
                <a:latin typeface="Arial"/>
                <a:ea typeface="Arial"/>
                <a:cs typeface="Arial"/>
                <a:sym typeface="Arial"/>
              </a:rPr>
              <a:t>Inquiry </a:t>
            </a:r>
            <a:endParaRPr sz="1400" b="0" i="0" u="none" strike="noStrike" cap="none" dirty="0">
              <a:solidFill>
                <a:srgbClr val="000000"/>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1100" b="0" i="0" u="none" strike="noStrike" cap="none" dirty="0">
                <a:solidFill>
                  <a:schemeClr val="dk1"/>
                </a:solidFill>
                <a:latin typeface="Arial"/>
                <a:ea typeface="Arial"/>
                <a:cs typeface="Arial"/>
                <a:sym typeface="Arial"/>
              </a:rPr>
              <a:t>During our inquiry into minibeasts, we will be learning many scientific skills such as asking questions, </a:t>
            </a:r>
            <a:r>
              <a:rPr lang="en-US" sz="1100" b="0" i="0" u="none" strike="noStrike" cap="none" dirty="0" err="1">
                <a:solidFill>
                  <a:schemeClr val="dk1"/>
                </a:solidFill>
                <a:latin typeface="Arial"/>
                <a:ea typeface="Arial"/>
                <a:cs typeface="Arial"/>
                <a:sym typeface="Arial"/>
              </a:rPr>
              <a:t>hypothesising</a:t>
            </a:r>
            <a:r>
              <a:rPr lang="en-US" sz="1100" b="0" i="0" u="none" strike="noStrike" cap="none" dirty="0">
                <a:solidFill>
                  <a:schemeClr val="dk1"/>
                </a:solidFill>
                <a:latin typeface="Arial"/>
                <a:ea typeface="Arial"/>
                <a:cs typeface="Arial"/>
                <a:sym typeface="Arial"/>
              </a:rPr>
              <a:t>, carrying out simple tests, observing, </a:t>
            </a:r>
            <a:r>
              <a:rPr lang="en-US" sz="1100" b="0" i="0" u="none" strike="noStrike" cap="none" dirty="0" err="1">
                <a:solidFill>
                  <a:schemeClr val="dk1"/>
                </a:solidFill>
                <a:latin typeface="Arial"/>
                <a:ea typeface="Arial"/>
                <a:cs typeface="Arial"/>
                <a:sym typeface="Arial"/>
              </a:rPr>
              <a:t>categorising</a:t>
            </a:r>
            <a:r>
              <a:rPr lang="en-US" sz="1100" b="0" i="0" u="none" strike="noStrike" cap="none" dirty="0">
                <a:solidFill>
                  <a:schemeClr val="dk1"/>
                </a:solidFill>
                <a:latin typeface="Arial"/>
                <a:ea typeface="Arial"/>
                <a:cs typeface="Arial"/>
                <a:sym typeface="Arial"/>
              </a:rPr>
              <a:t> and recording findings. We will learn about the basic needs of living things, life-cycles, food-chains, and the importance of biodiversity. We will be broadening our scientific vocabulary to ensure we have the appropriate language to explore and describe the world around us. We will be using new skills learnt in Art to represent biodiversity in a creative way.</a:t>
            </a:r>
            <a:endParaRPr sz="1100" b="0" i="0" u="none" strike="noStrike" cap="none" dirty="0">
              <a:solidFill>
                <a:schemeClr val="dk1"/>
              </a:solidFill>
              <a:latin typeface="Arial"/>
              <a:ea typeface="Arial"/>
              <a:cs typeface="Arial"/>
              <a:sym typeface="Arial"/>
            </a:endParaRPr>
          </a:p>
          <a:p>
            <a:pPr>
              <a:lnSpc>
                <a:spcPct val="115000"/>
              </a:lnSpc>
              <a:buClr>
                <a:schemeClr val="dk1"/>
              </a:buClr>
              <a:buSzPts val="1100"/>
            </a:pPr>
            <a:r>
              <a:rPr lang="en-US" sz="1100">
                <a:solidFill>
                  <a:schemeClr val="dk1"/>
                </a:solidFill>
              </a:rPr>
              <a:t>We</a:t>
            </a:r>
            <a:r>
              <a:rPr lang="en-US" sz="1100" b="0" i="0" u="none" strike="noStrike" cap="none">
                <a:solidFill>
                  <a:schemeClr val="dk1"/>
                </a:solidFill>
                <a:latin typeface="Arial"/>
                <a:ea typeface="Arial"/>
                <a:cs typeface="Arial"/>
                <a:sym typeface="Arial"/>
              </a:rPr>
              <a:t> </a:t>
            </a:r>
            <a:r>
              <a:rPr lang="en-US" sz="1100">
                <a:solidFill>
                  <a:schemeClr val="dk1"/>
                </a:solidFill>
              </a:rPr>
              <a:t>will be using new </a:t>
            </a:r>
            <a:r>
              <a:rPr lang="en-US" sz="1100" b="0" i="0" u="none" strike="noStrike" cap="none">
                <a:solidFill>
                  <a:schemeClr val="dk1"/>
                </a:solidFill>
                <a:latin typeface="Arial"/>
                <a:ea typeface="Arial"/>
                <a:cs typeface="Arial"/>
                <a:sym typeface="Arial"/>
              </a:rPr>
              <a:t>DT skills to </a:t>
            </a:r>
            <a:r>
              <a:rPr lang="en-US" sz="1100">
                <a:solidFill>
                  <a:schemeClr val="dk1"/>
                </a:solidFill>
              </a:rPr>
              <a:t>design, </a:t>
            </a:r>
            <a:r>
              <a:rPr lang="en-US" sz="1100" b="0" i="0" u="none" strike="noStrike" cap="none">
                <a:solidFill>
                  <a:schemeClr val="dk1"/>
                </a:solidFill>
                <a:latin typeface="Arial"/>
                <a:ea typeface="Arial"/>
                <a:cs typeface="Arial"/>
                <a:sym typeface="Arial"/>
              </a:rPr>
              <a:t>create </a:t>
            </a:r>
            <a:r>
              <a:rPr lang="en-US" sz="1100">
                <a:solidFill>
                  <a:schemeClr val="dk1"/>
                </a:solidFill>
              </a:rPr>
              <a:t>and evaluate an edible item</a:t>
            </a:r>
            <a:r>
              <a:rPr lang="en-US" sz="1100" b="0" i="0" u="none" strike="noStrike" cap="none">
                <a:solidFill>
                  <a:schemeClr val="dk1"/>
                </a:solidFill>
                <a:latin typeface="Arial"/>
                <a:ea typeface="Arial"/>
                <a:cs typeface="Arial"/>
                <a:sym typeface="Arial"/>
              </a:rPr>
              <a:t>.</a:t>
            </a:r>
            <a:endParaRPr sz="1100" b="0" i="0" u="none" strike="noStrike" cap="none">
              <a:solidFill>
                <a:schemeClr val="dk1"/>
              </a:solidFill>
              <a:latin typeface="Arial"/>
              <a:ea typeface="Arial"/>
              <a:cs typeface="Arial"/>
              <a:sym typeface="Arial"/>
            </a:endParaRPr>
          </a:p>
        </p:txBody>
      </p:sp>
      <p:sp>
        <p:nvSpPr>
          <p:cNvPr id="54" name="Google Shape;54;p1"/>
          <p:cNvSpPr/>
          <p:nvPr/>
        </p:nvSpPr>
        <p:spPr>
          <a:xfrm>
            <a:off x="137137" y="3221425"/>
            <a:ext cx="1705951" cy="186175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PE</a:t>
            </a:r>
            <a:endParaRPr sz="1400" b="0" i="0" u="none" strike="noStrike" cap="none">
              <a:solidFill>
                <a:srgbClr val="000000"/>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Our focus this term will be on developing a variety of multi-skills such as agility, strength, coordination and balance. We will then be applying these skills while learning how to play football.</a:t>
            </a:r>
            <a:endParaRPr sz="1100" b="0" i="0" u="none" strike="noStrike" cap="none">
              <a:solidFill>
                <a:srgbClr val="000000"/>
              </a:solidFill>
              <a:latin typeface="Arial"/>
              <a:ea typeface="Arial"/>
              <a:cs typeface="Arial"/>
              <a:sym typeface="Arial"/>
            </a:endParaRPr>
          </a:p>
        </p:txBody>
      </p:sp>
      <p:sp>
        <p:nvSpPr>
          <p:cNvPr id="55" name="Google Shape;55;p1"/>
          <p:cNvSpPr/>
          <p:nvPr/>
        </p:nvSpPr>
        <p:spPr>
          <a:xfrm>
            <a:off x="2869908" y="2431038"/>
            <a:ext cx="2454392" cy="1045385"/>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ctr" rtl="0">
              <a:lnSpc>
                <a:spcPct val="100000"/>
              </a:lnSpc>
              <a:spcBef>
                <a:spcPts val="0"/>
              </a:spcBef>
              <a:spcAft>
                <a:spcPts val="0"/>
              </a:spcAft>
              <a:buClr>
                <a:srgbClr val="000000"/>
              </a:buClr>
              <a:buSzPts val="1400"/>
              <a:buFont typeface="Arial"/>
              <a:buNone/>
            </a:pPr>
            <a:r>
              <a:rPr lang="en-US" sz="1300" b="1" i="0" u="none" strike="noStrike" cap="none" dirty="0">
                <a:solidFill>
                  <a:srgbClr val="CC0000"/>
                </a:solidFill>
                <a:latin typeface="Arial"/>
                <a:ea typeface="Arial"/>
                <a:cs typeface="Arial"/>
                <a:sym typeface="Arial"/>
              </a:rPr>
              <a:t>Minibeasts </a:t>
            </a:r>
            <a:endParaRPr sz="1300" b="1" i="0" u="none" strike="noStrike" cap="none" dirty="0">
              <a:solidFill>
                <a:srgbClr val="CC0000"/>
              </a:solidFill>
              <a:latin typeface="Arial"/>
              <a:ea typeface="Arial"/>
              <a:cs typeface="Arial"/>
              <a:sym typeface="Arial"/>
            </a:endParaRPr>
          </a:p>
          <a:p>
            <a:pPr marL="0" marR="0" lvl="0" indent="0" algn="ctr" rtl="0">
              <a:lnSpc>
                <a:spcPct val="100000"/>
              </a:lnSpc>
              <a:spcBef>
                <a:spcPts val="0"/>
              </a:spcBef>
              <a:spcAft>
                <a:spcPts val="0"/>
              </a:spcAft>
              <a:buClr>
                <a:srgbClr val="000000"/>
              </a:buClr>
              <a:buSzPts val="1400"/>
              <a:buFont typeface="Arial"/>
              <a:buNone/>
            </a:pPr>
            <a:endParaRPr sz="700" b="1">
              <a:solidFill>
                <a:srgbClr val="CC0000"/>
              </a:solidFill>
            </a:endParaRPr>
          </a:p>
          <a:p>
            <a:pPr marL="0" marR="0" lvl="0" indent="0" algn="ctr" rtl="0">
              <a:lnSpc>
                <a:spcPct val="100000"/>
              </a:lnSpc>
              <a:spcBef>
                <a:spcPts val="0"/>
              </a:spcBef>
              <a:spcAft>
                <a:spcPts val="0"/>
              </a:spcAft>
              <a:buClr>
                <a:srgbClr val="000000"/>
              </a:buClr>
              <a:buSzPts val="1400"/>
              <a:buFont typeface="Arial"/>
              <a:buNone/>
            </a:pPr>
            <a:r>
              <a:rPr lang="en-US" sz="1300" b="1" dirty="0">
                <a:solidFill>
                  <a:srgbClr val="CC0000"/>
                </a:solidFill>
              </a:rPr>
              <a:t>Key Stage 1</a:t>
            </a:r>
            <a:endParaRPr sz="1300" b="1" dirty="0">
              <a:solidFill>
                <a:srgbClr val="CC0000"/>
              </a:solidFill>
            </a:endParaRPr>
          </a:p>
          <a:p>
            <a:pPr marL="0" marR="0" lvl="0" indent="0" algn="l" rtl="0">
              <a:lnSpc>
                <a:spcPct val="100000"/>
              </a:lnSpc>
              <a:spcBef>
                <a:spcPts val="0"/>
              </a:spcBef>
              <a:spcAft>
                <a:spcPts val="0"/>
              </a:spcAft>
              <a:buClr>
                <a:srgbClr val="000000"/>
              </a:buClr>
              <a:buSzPts val="1400"/>
              <a:buFont typeface="Arial"/>
              <a:buNone/>
            </a:pPr>
            <a:endParaRPr sz="700" b="1" i="0" u="none" strike="noStrike" cap="none">
              <a:solidFill>
                <a:srgbClr val="CC0000"/>
              </a:solidFill>
              <a:latin typeface="Arial"/>
              <a:ea typeface="Arial"/>
              <a:cs typeface="Arial"/>
              <a:sym typeface="Arial"/>
            </a:endParaRPr>
          </a:p>
          <a:p>
            <a:pPr algn="ctr">
              <a:buSzPts val="1400"/>
            </a:pPr>
            <a:r>
              <a:rPr lang="en-US" sz="1300" b="1" dirty="0">
                <a:solidFill>
                  <a:srgbClr val="CC0000"/>
                </a:solidFill>
              </a:rPr>
              <a:t>Capturing biodiversity </a:t>
            </a:r>
            <a:r>
              <a:rPr lang="en-US" sz="1300" b="1" i="0" u="none" strike="noStrike" cap="none" dirty="0">
                <a:solidFill>
                  <a:srgbClr val="CC0000"/>
                </a:solidFill>
                <a:latin typeface="Arial"/>
                <a:ea typeface="Arial"/>
                <a:cs typeface="Arial"/>
                <a:sym typeface="Arial"/>
              </a:rPr>
              <a:t>through creativity</a:t>
            </a:r>
            <a:endParaRPr sz="1300" b="1" i="0" u="none" strike="noStrike" cap="none" dirty="0">
              <a:solidFill>
                <a:srgbClr val="CC0000"/>
              </a:solidFill>
              <a:latin typeface="Arial"/>
              <a:ea typeface="Arial"/>
              <a:cs typeface="Arial"/>
            </a:endParaRPr>
          </a:p>
        </p:txBody>
      </p:sp>
      <p:sp>
        <p:nvSpPr>
          <p:cNvPr id="56" name="Google Shape;56;p1"/>
          <p:cNvSpPr/>
          <p:nvPr/>
        </p:nvSpPr>
        <p:spPr>
          <a:xfrm>
            <a:off x="2822900" y="60325"/>
            <a:ext cx="2501400" cy="227820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Maths</a:t>
            </a:r>
            <a:endParaRPr sz="1400" b="0" i="0" u="none" strike="noStrike" cap="none">
              <a:solidFill>
                <a:srgbClr val="000000"/>
              </a:solidFill>
              <a:latin typeface="Arial"/>
              <a:ea typeface="Arial"/>
              <a:cs typeface="Arial"/>
              <a:sym typeface="Arial"/>
            </a:endParaRPr>
          </a:p>
          <a:p>
            <a:pPr marL="0" marR="0" lvl="0" indent="0" algn="l" rtl="0">
              <a:lnSpc>
                <a:spcPct val="115000"/>
              </a:lnSpc>
              <a:spcBef>
                <a:spcPts val="0"/>
              </a:spcBef>
              <a:spcAft>
                <a:spcPts val="0"/>
              </a:spcAft>
              <a:buClr>
                <a:schemeClr val="dk1"/>
              </a:buClr>
              <a:buSzPts val="1100"/>
              <a:buFont typeface="Arial"/>
              <a:buNone/>
            </a:pPr>
            <a:r>
              <a:rPr lang="en-US" sz="1100" b="0" i="0" u="none" strike="noStrike" cap="none">
                <a:solidFill>
                  <a:schemeClr val="dk1"/>
                </a:solidFill>
                <a:latin typeface="Arial"/>
                <a:ea typeface="Arial"/>
                <a:cs typeface="Arial"/>
                <a:sym typeface="Arial"/>
              </a:rPr>
              <a:t>Our focus in the first half term will be on number sense and additive reasoning; particularly on securing our understanding of place value and our grasp of mathematical language. We will use a variety of manipulatives and a mixture of indoor and outdoor activities to ensure we can apply this understanding across a range of scenarios.</a:t>
            </a:r>
            <a:endParaRPr sz="1100" b="0" i="0" u="none" strike="noStrike" cap="none">
              <a:solidFill>
                <a:srgbClr val="000000"/>
              </a:solidFill>
              <a:latin typeface="Arial"/>
              <a:ea typeface="Arial"/>
              <a:cs typeface="Arial"/>
              <a:sym typeface="Arial"/>
            </a:endParaRPr>
          </a:p>
        </p:txBody>
      </p:sp>
      <p:sp>
        <p:nvSpPr>
          <p:cNvPr id="57" name="Google Shape;57;p1"/>
          <p:cNvSpPr/>
          <p:nvPr/>
        </p:nvSpPr>
        <p:spPr>
          <a:xfrm>
            <a:off x="7581169" y="3571875"/>
            <a:ext cx="1461469" cy="1435894"/>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PSHE/RSE</a:t>
            </a:r>
            <a:endParaRPr sz="12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Arial"/>
                <a:ea typeface="Arial"/>
                <a:cs typeface="Arial"/>
                <a:sym typeface="Arial"/>
              </a:rPr>
              <a:t>We will be settling into our new classes, establishing a welcoming environment and a love of learning.</a:t>
            </a:r>
            <a:endParaRPr sz="1400" b="0" i="0" u="none" strike="noStrike" cap="none">
              <a:solidFill>
                <a:srgbClr val="000000"/>
              </a:solidFill>
              <a:latin typeface="Arial"/>
              <a:ea typeface="Arial"/>
              <a:cs typeface="Arial"/>
              <a:sym typeface="Arial"/>
            </a:endParaRPr>
          </a:p>
        </p:txBody>
      </p:sp>
      <p:sp>
        <p:nvSpPr>
          <p:cNvPr id="58" name="Google Shape;58;p1"/>
          <p:cNvSpPr/>
          <p:nvPr/>
        </p:nvSpPr>
        <p:spPr>
          <a:xfrm>
            <a:off x="3881450" y="3847994"/>
            <a:ext cx="1759619" cy="1281437"/>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ICT  </a:t>
            </a:r>
            <a:endParaRPr sz="12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200"/>
              <a:buFont typeface="Arial"/>
              <a:buNone/>
            </a:pPr>
            <a:r>
              <a:rPr lang="en-US" sz="1100" b="0" i="0" u="none" strike="noStrike" cap="none">
                <a:solidFill>
                  <a:schemeClr val="dk1"/>
                </a:solidFill>
                <a:latin typeface="Arial"/>
                <a:ea typeface="Arial"/>
                <a:cs typeface="Arial"/>
                <a:sym typeface="Arial"/>
              </a:rPr>
              <a:t>We will use ICT throughout Inquiry to investigate, explore and represent our learning, while considering how to stay safe online.</a:t>
            </a:r>
            <a:endParaRPr sz="1100" b="0" i="0" u="none" strike="noStrike" cap="none">
              <a:solidFill>
                <a:srgbClr val="000000"/>
              </a:solidFill>
              <a:latin typeface="Arial"/>
              <a:ea typeface="Arial"/>
              <a:cs typeface="Arial"/>
              <a:sym typeface="Arial"/>
            </a:endParaRPr>
          </a:p>
        </p:txBody>
      </p:sp>
      <p:sp>
        <p:nvSpPr>
          <p:cNvPr id="59" name="Google Shape;59;p1"/>
          <p:cNvSpPr/>
          <p:nvPr/>
        </p:nvSpPr>
        <p:spPr>
          <a:xfrm>
            <a:off x="1902994" y="3863188"/>
            <a:ext cx="1918550" cy="1188924"/>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200"/>
              <a:buFont typeface="Arial"/>
              <a:buNone/>
            </a:pPr>
            <a:r>
              <a:rPr lang="en-US" sz="1200" b="1" i="0" u="none" strike="noStrike" cap="none">
                <a:solidFill>
                  <a:srgbClr val="000000"/>
                </a:solidFill>
                <a:latin typeface="Arial"/>
                <a:ea typeface="Arial"/>
                <a:cs typeface="Arial"/>
                <a:sym typeface="Arial"/>
              </a:rPr>
              <a:t>RE</a:t>
            </a:r>
            <a:endParaRPr sz="1200" b="1" i="0" u="none" strike="noStrike" cap="none">
              <a:solidFill>
                <a:srgbClr val="00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100"/>
              <a:buFont typeface="Arial"/>
              <a:buNone/>
            </a:pPr>
            <a:r>
              <a:rPr lang="en-US" sz="1100" b="0" i="0" u="none" strike="noStrike" cap="none">
                <a:solidFill>
                  <a:srgbClr val="000000"/>
                </a:solidFill>
                <a:latin typeface="Arial"/>
                <a:ea typeface="Arial"/>
                <a:cs typeface="Arial"/>
                <a:sym typeface="Arial"/>
              </a:rPr>
              <a:t>We will be learning about Christianity and the creation of the world from a Christian perspective. We will also be learning about harvest.</a:t>
            </a:r>
            <a:endParaRPr sz="1100" b="0" i="0" u="none" strike="noStrike" cap="none">
              <a:solidFill>
                <a:srgbClr val="000000"/>
              </a:solidFill>
              <a:latin typeface="Arial"/>
              <a:ea typeface="Arial"/>
              <a:cs typeface="Arial"/>
              <a:sym typeface="Arial"/>
            </a:endParaRPr>
          </a:p>
        </p:txBody>
      </p:sp>
      <p:sp>
        <p:nvSpPr>
          <p:cNvPr id="60" name="Google Shape;60;p1"/>
          <p:cNvSpPr/>
          <p:nvPr/>
        </p:nvSpPr>
        <p:spPr>
          <a:xfrm>
            <a:off x="5703650" y="3486050"/>
            <a:ext cx="1804431" cy="1657450"/>
          </a:xfrm>
          <a:prstGeom prst="rect">
            <a:avLst/>
          </a:prstGeom>
          <a:solidFill>
            <a:schemeClr val="lt1"/>
          </a:solidFill>
          <a:ln w="9525" cap="flat" cmpd="sng">
            <a:solidFill>
              <a:schemeClr val="dk2"/>
            </a:solidFill>
            <a:prstDash val="solid"/>
            <a:round/>
            <a:headEnd type="none" w="sm" len="sm"/>
            <a:tailEnd type="none" w="sm" len="sm"/>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None/>
            </a:pPr>
            <a:r>
              <a:rPr lang="en-US" sz="1200" b="1" i="0" u="none" strike="noStrike" cap="none">
                <a:solidFill>
                  <a:srgbClr val="000000"/>
                </a:solidFill>
                <a:latin typeface="Arial"/>
                <a:ea typeface="Arial"/>
                <a:cs typeface="Arial"/>
                <a:sym typeface="Arial"/>
              </a:rPr>
              <a:t>Music </a:t>
            </a:r>
            <a:endParaRPr/>
          </a:p>
          <a:p>
            <a:pPr marL="0" marR="0" lvl="0" indent="0" algn="l" rtl="0">
              <a:lnSpc>
                <a:spcPct val="100000"/>
              </a:lnSpc>
              <a:spcBef>
                <a:spcPts val="0"/>
              </a:spcBef>
              <a:spcAft>
                <a:spcPts val="0"/>
              </a:spcAft>
              <a:buNone/>
            </a:pPr>
            <a:r>
              <a:rPr lang="en-US" sz="1100" b="0" i="0" u="none" strike="noStrike" cap="none">
                <a:solidFill>
                  <a:schemeClr val="dk1"/>
                </a:solidFill>
                <a:latin typeface="Arial"/>
                <a:ea typeface="Arial"/>
                <a:cs typeface="Arial"/>
                <a:sym typeface="Arial"/>
              </a:rPr>
              <a:t>We will be having fun making a lot of noise listening to and describing Rimsky-Korsakov’s ‘Flight of the Bumblee’, singing minibeast songs and practising for our Harvest Festival.</a:t>
            </a:r>
            <a:endParaRPr sz="1100" b="0" i="0" u="none" strike="noStrike" cap="none">
              <a:solidFill>
                <a:srgbClr val="000000"/>
              </a:solidFill>
              <a:latin typeface="Arial"/>
              <a:ea typeface="Arial"/>
              <a:cs typeface="Arial"/>
              <a:sym typeface="Arial"/>
            </a:endParaRPr>
          </a:p>
        </p:txBody>
      </p:sp>
    </p:spTree>
  </p:cSld>
  <p:clrMapOvr>
    <a:masterClrMapping/>
  </p:clrMapOvr>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92B58CB86963BF45ACB49E60A444DA84" ma:contentTypeVersion="14" ma:contentTypeDescription="Create a new document." ma:contentTypeScope="" ma:versionID="4a05b97ab62e59bd9e62fcad1a8002fe">
  <xsd:schema xmlns:xsd="http://www.w3.org/2001/XMLSchema" xmlns:xs="http://www.w3.org/2001/XMLSchema" xmlns:p="http://schemas.microsoft.com/office/2006/metadata/properties" xmlns:ns2="02554ba8-ad00-4710-8db7-9c07da708a90" xmlns:ns3="c3750d7c-52d2-4e35-aa1c-1eee1d2cb046" targetNamespace="http://schemas.microsoft.com/office/2006/metadata/properties" ma:root="true" ma:fieldsID="b79b7cdba66cfae79ea7b0a2c331227c" ns2:_="" ns3:_="">
    <xsd:import namespace="02554ba8-ad00-4710-8db7-9c07da708a90"/>
    <xsd:import namespace="c3750d7c-52d2-4e35-aa1c-1eee1d2cb046"/>
    <xsd:element name="properties">
      <xsd:complexType>
        <xsd:sequence>
          <xsd:element name="documentManagement">
            <xsd:complexType>
              <xsd:all>
                <xsd:element ref="ns2:MediaServiceMetadata" minOccurs="0"/>
                <xsd:element ref="ns2:MediaServiceFastMetadata"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3:SharedWithUsers" minOccurs="0"/>
                <xsd:element ref="ns3:SharedWithDetails" minOccurs="0"/>
                <xsd:element ref="ns2:MediaServiceObjectDetectorVersions" minOccurs="0"/>
                <xsd:element ref="ns2:MediaServiceSearchProperties"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2554ba8-ad00-4710-8db7-9c07da708a9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1" nillable="true" ma:taxonomy="true" ma:internalName="lcf76f155ced4ddcb4097134ff3c332f" ma:taxonomyFieldName="MediaServiceImageTags" ma:displayName="Image Tags" ma:readOnly="false" ma:fieldId="{5cf76f15-5ced-4ddc-b409-7134ff3c332f}" ma:taxonomyMulti="true" ma:sspId="c08094b6-c376-40f7-8aa8-abcd29f2cf19" ma:termSetId="09814cd3-568e-fe90-9814-8d621ff8fb84" ma:anchorId="fba54fb3-c3e1-fe81-a776-ca4b69148c4d" ma:open="true" ma:isKeyword="false">
      <xsd:complexType>
        <xsd:sequence>
          <xsd:element ref="pc:Terms" minOccurs="0" maxOccurs="1"/>
        </xsd:sequence>
      </xsd:complex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ObjectDetectorVersions" ma:index="18" nillable="true" ma:displayName="MediaServiceObjectDetectorVersions" ma:hidden="true" ma:indexed="true" ma:internalName="MediaServiceObjectDetectorVersions" ma:readOnly="true">
      <xsd:simpleType>
        <xsd:restriction base="dms:Text"/>
      </xsd:simpleType>
    </xsd:element>
    <xsd:element name="MediaServiceSearchProperties" ma:index="19" nillable="true" ma:displayName="MediaServiceSearchProperties" ma:hidden="true" ma:internalName="MediaServiceSearchProperties" ma:readOnly="true">
      <xsd:simpleType>
        <xsd:restriction base="dms:Note"/>
      </xsd:simpleType>
    </xsd:element>
    <xsd:element name="MediaServiceDateTaken" ma:index="20" nillable="true" ma:displayName="MediaServiceDateTaken" ma:hidden="true" ma:indexed="true" ma:internalName="MediaServiceDateTaken" ma:readOnly="true">
      <xsd:simpleType>
        <xsd:restriction base="dms:Text"/>
      </xsd:simpleType>
    </xsd:element>
    <xsd:element name="MediaServiceLocation" ma:index="21"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c3750d7c-52d2-4e35-aa1c-1eee1d2cb046" elementFormDefault="qualified">
    <xsd:import namespace="http://schemas.microsoft.com/office/2006/documentManagement/types"/>
    <xsd:import namespace="http://schemas.microsoft.com/office/infopath/2007/PartnerControls"/>
    <xsd:element name="TaxCatchAll" ma:index="12" nillable="true" ma:displayName="Taxonomy Catch All Column" ma:hidden="true" ma:list="{042a4ba4-5db3-4afb-8dce-f6f028227a0d}" ma:internalName="TaxCatchAll" ma:showField="CatchAllData" ma:web="c3750d7c-52d2-4e35-aa1c-1eee1d2cb046">
      <xsd:complexType>
        <xsd:complexContent>
          <xsd:extension base="dms:MultiChoiceLookup">
            <xsd:sequence>
              <xsd:element name="Value" type="dms:Lookup" maxOccurs="unbounded" minOccurs="0" nillable="true"/>
            </xsd:sequence>
          </xsd:extension>
        </xsd:complexContent>
      </xsd:complexType>
    </xsd:element>
    <xsd:element name="SharedWithUsers" ma:index="16"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7"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c3750d7c-52d2-4e35-aa1c-1eee1d2cb046" xsi:nil="true"/>
    <lcf76f155ced4ddcb4097134ff3c332f xmlns="02554ba8-ad00-4710-8db7-9c07da708a90">
      <Terms xmlns="http://schemas.microsoft.com/office/infopath/2007/PartnerControls"/>
    </lcf76f155ced4ddcb4097134ff3c332f>
    <SharedWithUsers xmlns="c3750d7c-52d2-4e35-aa1c-1eee1d2cb046">
      <UserInfo>
        <DisplayName/>
        <AccountId xsi:nil="true"/>
        <AccountType/>
      </UserInfo>
    </SharedWithUser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927D214F-298A-407E-9DE2-FA081A761881}">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02554ba8-ad00-4710-8db7-9c07da708a90"/>
    <ds:schemaRef ds:uri="c3750d7c-52d2-4e35-aa1c-1eee1d2cb04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427529D3-D77C-4C5C-B879-79180846B692}">
  <ds:schemaRefs>
    <ds:schemaRef ds:uri="http://schemas.microsoft.com/office/2006/metadata/properties"/>
    <ds:schemaRef ds:uri="http://schemas.microsoft.com/office/infopath/2007/PartnerControls"/>
    <ds:schemaRef ds:uri="c3750d7c-52d2-4e35-aa1c-1eee1d2cb046"/>
    <ds:schemaRef ds:uri="02554ba8-ad00-4710-8db7-9c07da708a90"/>
  </ds:schemaRefs>
</ds:datastoreItem>
</file>

<file path=customXml/itemProps3.xml><?xml version="1.0" encoding="utf-8"?>
<ds:datastoreItem xmlns:ds="http://schemas.openxmlformats.org/officeDocument/2006/customXml" ds:itemID="{E923EE5B-E671-43AC-8F6B-851C53B0707E}">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0</TotalTime>
  <Words>449</Words>
  <Application>Microsoft Office PowerPoint</Application>
  <PresentationFormat>On-screen Show (16:9)</PresentationFormat>
  <Paragraphs>26</Paragraphs>
  <Slides>1</Slides>
  <Notes>1</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Simple Light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Jan Burns</dc:creator>
  <cp:lastModifiedBy>Jan Burns</cp:lastModifiedBy>
  <cp:revision>20</cp:revision>
  <dcterms:modified xsi:type="dcterms:W3CDTF">2024-09-02T16:35:39Z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0x01010092B58CB86963BF45ACB49E60A444DA84</vt:lpwstr>
  </property>
  <property fmtid="{D5CDD505-2E9C-101B-9397-08002B2CF9AE}" pid="3" name="Order">
    <vt:r8>7000</vt:r8>
  </property>
  <property fmtid="{D5CDD505-2E9C-101B-9397-08002B2CF9AE}" pid="4" name="xd_Signature">
    <vt:bool>false</vt:bool>
  </property>
  <property fmtid="{D5CDD505-2E9C-101B-9397-08002B2CF9AE}" pid="5" name="xd_ProgID">
    <vt:lpwstr/>
  </property>
  <property fmtid="{D5CDD505-2E9C-101B-9397-08002B2CF9AE}" pid="6" name="_SourceUrl">
    <vt:lpwstr/>
  </property>
  <property fmtid="{D5CDD505-2E9C-101B-9397-08002B2CF9AE}" pid="7" name="_SharedFileIndex">
    <vt:lpwstr/>
  </property>
  <property fmtid="{D5CDD505-2E9C-101B-9397-08002B2CF9AE}" pid="8" name="ComplianceAssetId">
    <vt:lpwstr/>
  </property>
  <property fmtid="{D5CDD505-2E9C-101B-9397-08002B2CF9AE}" pid="9" name="TemplateUrl">
    <vt:lpwstr/>
  </property>
  <property fmtid="{D5CDD505-2E9C-101B-9397-08002B2CF9AE}" pid="10" name="_ExtendedDescription">
    <vt:lpwstr/>
  </property>
  <property fmtid="{D5CDD505-2E9C-101B-9397-08002B2CF9AE}" pid="11" name="TriggerFlowInfo">
    <vt:lpwstr/>
  </property>
  <property fmtid="{D5CDD505-2E9C-101B-9397-08002B2CF9AE}" pid="12" name="MediaServiceImageTags">
    <vt:lpwstr/>
  </property>
</Properties>
</file>