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4A8AF-4077-5E08-DB4C-9D4B2D5FC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87A435-81DF-7626-445D-7875C7C78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5AA04-316F-0CC2-7208-CF578708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DFD99-8257-DAF7-3A65-876449B92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5F4D7-803E-C79F-DAD7-D7796CCF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49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044C5-874E-2818-C582-A854886D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C5B6E-8ABA-8774-CA59-C94A6B3A3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EF5F3-2ECA-D622-9CF2-3CE69915C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EDD7-9730-3001-5859-BFA93495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CF061-394E-F878-548D-2581300F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68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D9A21E-A3BC-8D00-1252-D208E443D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DD364-0635-0802-D211-96E567F91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58419-012A-49E6-93A1-9A974B3E2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FFC53-591C-ADA8-5F0F-954CD980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2719C-9875-F932-1286-904F11D4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61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2D8A3-7080-F35C-C6EA-48447A2E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88C24-B3C9-60CA-17C7-647B3F6A9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3F8B4-1932-6AC5-7024-770C1D9C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547B4-FDC3-08FD-AED4-28D159542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C215A-2A41-CB32-57CF-FF41EA85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25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21366-259A-6E04-77AC-887BF82FB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96296-2886-804A-244B-31D1D21F6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D000-EEC3-2779-CD8C-22468884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911F5-674C-08F9-A2D3-383DD306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3933F-65DB-E1CA-783C-87D650F3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9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6BB30-37D2-05A3-C4EB-6AD0124F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2CE9B-C11D-5211-1592-DE17E958F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92C9FE-885D-BBB8-01BC-17C3D5225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2D846-A5D3-908F-9A56-64D52CE71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795CD-8946-AB5A-A9C8-A5C9AE34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A1460-F25C-FE48-6793-A65265A40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30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E67E-D836-1CBD-B64A-36E9B74A3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6347B-FC86-E4BE-6C1E-4EF9200CC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B5081-18FA-0AC3-D276-31CB78660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C73C5-A5A2-0383-DA48-5C60F1394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B3135E-DAAC-45EA-92AD-5C3CB29CC4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138A1-74B6-85DE-C3A0-566E94A4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C41D3D-4451-05E4-6834-ABF437582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AC264-39A6-F3CC-A411-65FFC302F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02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140F-5E86-C5FB-D806-2AD509E4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8E26F-0C1B-CDF9-FCA7-3DB7BC54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EC2726-229C-0792-B191-78FC2519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52BD5-8622-BB8D-364E-A3B5961B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58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35DE-8DB9-4638-67F0-368AA99E2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A7F396-62FE-CD56-4BBF-129AB8E3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73768-01DF-3439-CC3C-87982089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89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3C7CC-CCB0-9768-47E7-78099627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34B1B-283F-0B83-EAA0-7FC46BE73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39A7D-2963-CB0A-741B-9C14AE7CC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AEDA7-BAF4-B6E7-1CDF-3219F8E8C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0EB34-DA63-B840-4CB4-22BD5608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7F353-F6DA-4241-A038-534FA8E28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1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7E8F8-C223-35B5-24B6-C352BFB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49B13-4BDD-D1F1-85B1-F83AE59C5A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93EFE-4121-C885-8F95-7815A0AC8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A4B31-6927-0435-B231-86C8A63EF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93751-81F4-7C67-05E4-A2674CD63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C2BA1B-2D16-EB2D-9233-0A0F8210C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27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238C77-9CF3-46FC-FD0F-7B2C9DA20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5C7E0-02DA-6D4C-DF3D-F1CD8CCA5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1E6BB-D57D-A91E-52D0-789856AAAB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2A7B5-D0AC-442A-9C7A-59360E5A3AAF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2C565-7A35-4588-B5DF-02078276E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5D600-3CB5-53A8-0729-142F5F9C7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4679-F0C3-4681-AAAA-1877A0EBA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86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Australia and Cornwall Friendship Table Flag">
            <a:extLst>
              <a:ext uri="{FF2B5EF4-FFF2-40B4-BE49-F238E27FC236}">
                <a16:creationId xmlns:a16="http://schemas.microsoft.com/office/drawing/2014/main" id="{D9A8C62D-CE63-7DFC-8BD7-CCD03864B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383" y="3796"/>
            <a:ext cx="6101618" cy="686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ustralia and Cornwall Friendship Table Flag">
            <a:extLst>
              <a:ext uri="{FF2B5EF4-FFF2-40B4-BE49-F238E27FC236}">
                <a16:creationId xmlns:a16="http://schemas.microsoft.com/office/drawing/2014/main" id="{57225CF5-00F7-E0F9-224D-145D3F5F1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" y="3796"/>
            <a:ext cx="6101618" cy="686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510AAE-3E55-F361-57CE-97094C9BA256}"/>
              </a:ext>
            </a:extLst>
          </p:cNvPr>
          <p:cNvSpPr txBox="1"/>
          <p:nvPr/>
        </p:nvSpPr>
        <p:spPr>
          <a:xfrm>
            <a:off x="376694" y="3429000"/>
            <a:ext cx="2963524" cy="2893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English</a:t>
            </a:r>
          </a:p>
          <a:p>
            <a:r>
              <a:rPr lang="en-US" sz="1400" u="sng" dirty="0"/>
              <a:t>Narrative (Character descriptions)</a:t>
            </a:r>
          </a:p>
          <a:p>
            <a:r>
              <a:rPr lang="en-US" sz="1400" dirty="0"/>
              <a:t>We will be focusing on the language features required to write a character description and writing our own descriptions about a creature/being from Southern Australia.</a:t>
            </a:r>
          </a:p>
          <a:p>
            <a:endParaRPr lang="en-US" sz="1400" dirty="0"/>
          </a:p>
          <a:p>
            <a:r>
              <a:rPr lang="en-US" sz="1400" u="sng" dirty="0"/>
              <a:t>Narrative (full)</a:t>
            </a:r>
          </a:p>
          <a:p>
            <a:r>
              <a:rPr lang="en-US" sz="1400" dirty="0"/>
              <a:t>We will also be writing our own stories based on what we have learned from our Cornwall My Home topic.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335929-E68B-2855-9F6C-D4C018471A8F}"/>
              </a:ext>
            </a:extLst>
          </p:cNvPr>
          <p:cNvSpPr txBox="1"/>
          <p:nvPr/>
        </p:nvSpPr>
        <p:spPr>
          <a:xfrm>
            <a:off x="8975953" y="4077984"/>
            <a:ext cx="2786231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Inquiry</a:t>
            </a:r>
          </a:p>
          <a:p>
            <a:r>
              <a:rPr lang="en-US" sz="1400" dirty="0"/>
              <a:t>Our inquiry will be focused on Cornwall and Australia. We will be looking into Aboriginal art and printing.</a:t>
            </a:r>
          </a:p>
          <a:p>
            <a:endParaRPr lang="en-US" sz="1400" dirty="0"/>
          </a:p>
          <a:p>
            <a:r>
              <a:rPr lang="en-US" sz="1400" dirty="0"/>
              <a:t>We will also be following the design process to make our own ocean-themed pulleys.</a:t>
            </a:r>
            <a:endParaRPr lang="en-GB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348578-5F27-2043-D14D-77672FFB6FE3}"/>
              </a:ext>
            </a:extLst>
          </p:cNvPr>
          <p:cNvSpPr txBox="1"/>
          <p:nvPr/>
        </p:nvSpPr>
        <p:spPr>
          <a:xfrm>
            <a:off x="467801" y="976758"/>
            <a:ext cx="288607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French</a:t>
            </a:r>
          </a:p>
          <a:p>
            <a:r>
              <a:rPr lang="en-US" sz="1400" dirty="0"/>
              <a:t>We will be learning to read and write whilst following different things we may find at a farm.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5BE3D8-484A-BE7B-2ABB-DE898E7A7C0A}"/>
              </a:ext>
            </a:extLst>
          </p:cNvPr>
          <p:cNvSpPr txBox="1"/>
          <p:nvPr/>
        </p:nvSpPr>
        <p:spPr>
          <a:xfrm>
            <a:off x="8763000" y="428625"/>
            <a:ext cx="2999185" cy="1600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PE</a:t>
            </a:r>
          </a:p>
          <a:p>
            <a:r>
              <a:rPr lang="en-US" sz="1400" u="sng" dirty="0"/>
              <a:t>Rounders and Athletics</a:t>
            </a:r>
          </a:p>
          <a:p>
            <a:r>
              <a:rPr lang="en-US" sz="1400" dirty="0"/>
              <a:t>We will be learning the rules for rounders and thinking about batting, catching, throwing and fielding. We will be using our athletics lessons to practice for sports day.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75C00F-B159-D1A3-BCF7-DD0475FE53AF}"/>
              </a:ext>
            </a:extLst>
          </p:cNvPr>
          <p:cNvSpPr txBox="1"/>
          <p:nvPr/>
        </p:nvSpPr>
        <p:spPr>
          <a:xfrm>
            <a:off x="4292196" y="2524228"/>
            <a:ext cx="360759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Cornwall My Home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How do physical characteristics vary between Cornwall and Australia?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8AFAC0-BB7B-FFFE-65D5-03E2B876AE14}"/>
              </a:ext>
            </a:extLst>
          </p:cNvPr>
          <p:cNvSpPr txBox="1"/>
          <p:nvPr/>
        </p:nvSpPr>
        <p:spPr>
          <a:xfrm>
            <a:off x="3676649" y="545871"/>
            <a:ext cx="2228850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Maths</a:t>
            </a:r>
          </a:p>
          <a:p>
            <a:r>
              <a:rPr lang="en-US" sz="1400" dirty="0"/>
              <a:t>We will be focusing on additive reasoning and multiplicative reasoning. Following our main four operations of addition, subtraction, multiplication </a:t>
            </a:r>
            <a:r>
              <a:rPr lang="en-US" sz="1400"/>
              <a:t>and division. </a:t>
            </a:r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E2AEC5-CD08-521F-53FA-965DEA97186E}"/>
              </a:ext>
            </a:extLst>
          </p:cNvPr>
          <p:cNvSpPr txBox="1"/>
          <p:nvPr/>
        </p:nvSpPr>
        <p:spPr>
          <a:xfrm>
            <a:off x="6181725" y="488179"/>
            <a:ext cx="2327779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PSHE/RSE</a:t>
            </a:r>
          </a:p>
          <a:p>
            <a:r>
              <a:rPr lang="en-US" sz="1400" dirty="0"/>
              <a:t>Our big question for PSHE this half term is ‘</a:t>
            </a:r>
            <a:r>
              <a:rPr lang="en-GB" sz="1400" dirty="0"/>
              <a:t>Why am I  changing?’ and ‘Why is the world changing?’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1C24F9-9CFC-E9B2-852A-535B2D39D571}"/>
              </a:ext>
            </a:extLst>
          </p:cNvPr>
          <p:cNvSpPr txBox="1"/>
          <p:nvPr/>
        </p:nvSpPr>
        <p:spPr>
          <a:xfrm>
            <a:off x="3490205" y="3974871"/>
            <a:ext cx="2943765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RE</a:t>
            </a:r>
          </a:p>
          <a:p>
            <a:r>
              <a:rPr lang="en-US" sz="1400" dirty="0"/>
              <a:t>We will be learning about Cornwall and answering the question: ‘</a:t>
            </a:r>
            <a:r>
              <a:rPr lang="en-GB" sz="1400" dirty="0"/>
              <a:t>How and why do people in Cornwall mark significant events in community life?’</a:t>
            </a:r>
          </a:p>
          <a:p>
            <a:endParaRPr lang="en-US" sz="1400" dirty="0"/>
          </a:p>
          <a:p>
            <a:r>
              <a:rPr lang="en-US" sz="1400" b="1" dirty="0"/>
              <a:t>Music</a:t>
            </a:r>
          </a:p>
          <a:p>
            <a:r>
              <a:rPr lang="en-US" sz="1400" dirty="0"/>
              <a:t>We will be learning to perform Music this half term, focusing on Cornwall My Home and South Australia.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5AC9F8-1169-F918-88A2-CE2F17ACC27A}"/>
              </a:ext>
            </a:extLst>
          </p:cNvPr>
          <p:cNvSpPr txBox="1"/>
          <p:nvPr/>
        </p:nvSpPr>
        <p:spPr>
          <a:xfrm>
            <a:off x="6570891" y="4093644"/>
            <a:ext cx="2268141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Science</a:t>
            </a:r>
          </a:p>
          <a:p>
            <a:r>
              <a:rPr lang="en-US" sz="1400" dirty="0"/>
              <a:t>We will be focusing on the process of Scientific Investigations this half term and completing our own investigations by understanding and following this process.</a:t>
            </a:r>
          </a:p>
        </p:txBody>
      </p:sp>
    </p:spTree>
    <p:extLst>
      <p:ext uri="{BB962C8B-B14F-4D97-AF65-F5344CB8AC3E}">
        <p14:creationId xmlns:p14="http://schemas.microsoft.com/office/powerpoint/2010/main" val="378970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750d7c-52d2-4e35-aa1c-1eee1d2cb046" xsi:nil="true"/>
    <lcf76f155ced4ddcb4097134ff3c332f xmlns="02554ba8-ad00-4710-8db7-9c07da708a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B58CB86963BF45ACB49E60A444DA84" ma:contentTypeVersion="14" ma:contentTypeDescription="Create a new document." ma:contentTypeScope="" ma:versionID="d93e144e4fee8e81388a93a51af6d7cc">
  <xsd:schema xmlns:xsd="http://www.w3.org/2001/XMLSchema" xmlns:xs="http://www.w3.org/2001/XMLSchema" xmlns:p="http://schemas.microsoft.com/office/2006/metadata/properties" xmlns:ns2="02554ba8-ad00-4710-8db7-9c07da708a90" xmlns:ns3="c3750d7c-52d2-4e35-aa1c-1eee1d2cb046" targetNamespace="http://schemas.microsoft.com/office/2006/metadata/properties" ma:root="true" ma:fieldsID="0cb391badb01e51f0001671b21f9e419" ns2:_="" ns3:_="">
    <xsd:import namespace="02554ba8-ad00-4710-8db7-9c07da708a90"/>
    <xsd:import namespace="c3750d7c-52d2-4e35-aa1c-1eee1d2cb0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54ba8-ad00-4710-8db7-9c07da70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8094b6-c376-40f7-8aa8-abcd29f2cf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50d7c-52d2-4e35-aa1c-1eee1d2cb04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5cc09bf-0f5c-4b0f-87e5-eb4c2190f2c4}" ma:internalName="TaxCatchAll" ma:showField="CatchAllData" ma:web="c3750d7c-52d2-4e35-aa1c-1eee1d2cb0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C5E813-EBE7-4D0B-999A-56D32C6988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B95488-C4FD-4E6D-AF91-75C4268DF814}">
  <ds:schemaRefs>
    <ds:schemaRef ds:uri="http://schemas.microsoft.com/office/2006/metadata/properties"/>
    <ds:schemaRef ds:uri="http://schemas.microsoft.com/office/infopath/2007/PartnerControls"/>
    <ds:schemaRef ds:uri="c3750d7c-52d2-4e35-aa1c-1eee1d2cb046"/>
    <ds:schemaRef ds:uri="02554ba8-ad00-4710-8db7-9c07da708a90"/>
  </ds:schemaRefs>
</ds:datastoreItem>
</file>

<file path=customXml/itemProps3.xml><?xml version="1.0" encoding="utf-8"?>
<ds:datastoreItem xmlns:ds="http://schemas.openxmlformats.org/officeDocument/2006/customXml" ds:itemID="{F5B4EE52-C91D-4645-8209-22BC33B277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554ba8-ad00-4710-8db7-9c07da708a90"/>
    <ds:schemaRef ds:uri="c3750d7c-52d2-4e35-aa1c-1eee1d2cb0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290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 Hemsley</dc:creator>
  <cp:lastModifiedBy>Lewis Hemsley</cp:lastModifiedBy>
  <cp:revision>4</cp:revision>
  <dcterms:created xsi:type="dcterms:W3CDTF">2022-10-19T15:29:03Z</dcterms:created>
  <dcterms:modified xsi:type="dcterms:W3CDTF">2024-06-09T21:51:41Z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0x01010092B58CB86963BF45ACB49E60A444DA84</vt:lpwstr>
  </property>
  <property fmtid="{D5CDD505-2E9C-101B-9397-08002B2CF9AE}" pid="3" name="MediaServiceImageTags">
    <vt:lpwstr/>
  </property>
</Properties>
</file>