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286D3-0EEB-400D-9CD3-9D4F3571CEB6}" v="51" dt="2026-02-25T11:12:30.264"/>
    <p1510:client id="{D4546B6A-FC1E-4B0F-A66C-F83612CDCD6E}" v="51" dt="2026-02-25T11:30:45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4A8AF-4077-5E08-DB4C-9D4B2D5FC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87A435-81DF-7626-445D-7875C7C78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5AA04-316F-0CC2-7208-CF5787082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A7B5-D0AC-442A-9C7A-59360E5A3AAF}" type="datetimeFigureOut">
              <a:rPr lang="en-GB" smtClean="0"/>
              <a:t>25/02/2026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DFD99-8257-DAF7-3A65-876449B92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5F4D7-803E-C79F-DAD7-D7796CCF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4679-F0C3-4681-AAAA-1877A0EBA9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49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44C5-874E-2818-C582-A854886D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C5B6E-8ABA-8774-CA59-C94A6B3A3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EF5F3-2ECA-D622-9CF2-3CE69915C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A7B5-D0AC-442A-9C7A-59360E5A3AAF}" type="datetimeFigureOut">
              <a:rPr lang="en-GB" smtClean="0"/>
              <a:t>25/02/2026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FEDD7-9730-3001-5859-BFA934957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CF061-394E-F878-548D-2581300F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4679-F0C3-4681-AAAA-1877A0EBA9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68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D9A21E-A3BC-8D00-1252-D208E443DF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DD364-0635-0802-D211-96E567F91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58419-012A-49E6-93A1-9A974B3E2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A7B5-D0AC-442A-9C7A-59360E5A3AAF}" type="datetimeFigureOut">
              <a:rPr lang="en-GB" smtClean="0"/>
              <a:t>25/02/2026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FFC53-591C-ADA8-5F0F-954CD9800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2719C-9875-F932-1286-904F11D42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4679-F0C3-4681-AAAA-1877A0EBA9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61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2D8A3-7080-F35C-C6EA-48447A2EA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88C24-B3C9-60CA-17C7-647B3F6A9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3F8B4-1932-6AC5-7024-770C1D9C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A7B5-D0AC-442A-9C7A-59360E5A3AAF}" type="datetimeFigureOut">
              <a:rPr lang="en-GB" smtClean="0"/>
              <a:t>25/02/2026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547B4-FDC3-08FD-AED4-28D159542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C215A-2A41-CB32-57CF-FF41EA85D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4679-F0C3-4681-AAAA-1877A0EBA9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25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21366-259A-6E04-77AC-887BF82F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96296-2886-804A-244B-31D1D21F6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CD000-EEC3-2779-CD8C-22468884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A7B5-D0AC-442A-9C7A-59360E5A3AAF}" type="datetimeFigureOut">
              <a:rPr lang="en-GB" smtClean="0"/>
              <a:t>25/02/2026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911F5-674C-08F9-A2D3-383DD306F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3933F-65DB-E1CA-783C-87D650F3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4679-F0C3-4681-AAAA-1877A0EBA9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69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BB30-37D2-05A3-C4EB-6AD0124FA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2CE9B-C11D-5211-1592-DE17E958F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2C9FE-885D-BBB8-01BC-17C3D5225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2D846-A5D3-908F-9A56-64D52CE71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A7B5-D0AC-442A-9C7A-59360E5A3AAF}" type="datetimeFigureOut">
              <a:rPr lang="en-GB" smtClean="0"/>
              <a:t>25/02/2026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795CD-8946-AB5A-A9C8-A5C9AE34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A1460-F25C-FE48-6793-A65265A4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4679-F0C3-4681-AAAA-1877A0EBA9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30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DE67E-D836-1CBD-B64A-36E9B74A3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6347B-FC86-E4BE-6C1E-4EF9200CC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B5081-18FA-0AC3-D276-31CB78660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3C73C5-A5A2-0383-DA48-5C60F1394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B3135E-DAAC-45EA-92AD-5C3CB29CC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2138A1-74B6-85DE-C3A0-566E94A4E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A7B5-D0AC-442A-9C7A-59360E5A3AAF}" type="datetimeFigureOut">
              <a:rPr lang="en-GB" smtClean="0"/>
              <a:t>25/02/2026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C41D3D-4451-05E4-6834-ABF437582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3AC264-39A6-F3CC-A411-65FFC302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4679-F0C3-4681-AAAA-1877A0EBA9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02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B140F-5E86-C5FB-D806-2AD509E4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8E26F-0C1B-CDF9-FCA7-3DB7BC54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A7B5-D0AC-442A-9C7A-59360E5A3AAF}" type="datetimeFigureOut">
              <a:rPr lang="en-GB" smtClean="0"/>
              <a:t>25/02/2026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C2726-229C-0792-B191-78FC25190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52BD5-8622-BB8D-364E-A3B5961BA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4679-F0C3-4681-AAAA-1877A0EBA9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58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4D35DE-8DB9-4638-67F0-368AA99E2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A7B5-D0AC-442A-9C7A-59360E5A3AAF}" type="datetimeFigureOut">
              <a:rPr lang="en-GB" smtClean="0"/>
              <a:t>25/02/2026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A7F396-62FE-CD56-4BBF-129AB8E37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73768-01DF-3439-CC3C-879820893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4679-F0C3-4681-AAAA-1877A0EBA9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89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3C7CC-CCB0-9768-47E7-780996279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34B1B-283F-0B83-EAA0-7FC46BE73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39A7D-2963-CB0A-741B-9C14AE7CC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AEDA7-BAF4-B6E7-1CDF-3219F8E8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A7B5-D0AC-442A-9C7A-59360E5A3AAF}" type="datetimeFigureOut">
              <a:rPr lang="en-GB" smtClean="0"/>
              <a:t>25/02/2026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0EB34-DA63-B840-4CB4-22BD5608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7F353-F6DA-4241-A038-534FA8E28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4679-F0C3-4681-AAAA-1877A0EBA9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1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7E8F8-C223-35B5-24B6-C352BFB7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F49B13-4BDD-D1F1-85B1-F83AE59C5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93EFE-4121-C885-8F95-7815A0AC8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A4B31-6927-0435-B231-86C8A63E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A7B5-D0AC-442A-9C7A-59360E5A3AAF}" type="datetimeFigureOut">
              <a:rPr lang="en-GB" smtClean="0"/>
              <a:t>25/02/2026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93751-81F4-7C67-05E4-A2674CD6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2BA1B-2D16-EB2D-9233-0A0F8210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4679-F0C3-4681-AAAA-1877A0EBA9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27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238C77-9CF3-46FC-FD0F-7B2C9DA20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5C7E0-02DA-6D4C-DF3D-F1CD8CCA5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1E6BB-D57D-A91E-52D0-789856AAA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2A7B5-D0AC-442A-9C7A-59360E5A3AAF}" type="datetimeFigureOut">
              <a:rPr lang="en-GB" smtClean="0"/>
              <a:t>25/02/2026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2C565-7A35-4588-B5DF-02078276E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5D600-3CB5-53A8-0729-142F5F9C7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A4679-F0C3-4681-AAAA-1877A0EBA9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86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What did ancient Egypt's pharaohs stash inside the pyramids? | Live Science">
            <a:extLst>
              <a:ext uri="{FF2B5EF4-FFF2-40B4-BE49-F238E27FC236}">
                <a16:creationId xmlns:a16="http://schemas.microsoft.com/office/drawing/2014/main" id="{3C019ED1-0CE6-E6CA-AE21-5072AA1A7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5" y="3415636"/>
            <a:ext cx="6096000" cy="344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What did ancient Egypt's pharaohs stash inside the pyramids? | Live Science">
            <a:extLst>
              <a:ext uri="{FF2B5EF4-FFF2-40B4-BE49-F238E27FC236}">
                <a16:creationId xmlns:a16="http://schemas.microsoft.com/office/drawing/2014/main" id="{5276F7B1-E741-4ADC-62AF-F56A49669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0355"/>
            <a:ext cx="6096000" cy="343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What did ancient Egypt's pharaohs stash inside the pyramids? | Live Science">
            <a:extLst>
              <a:ext uri="{FF2B5EF4-FFF2-40B4-BE49-F238E27FC236}">
                <a16:creationId xmlns:a16="http://schemas.microsoft.com/office/drawing/2014/main" id="{8F03DBE4-1467-784C-96DF-8A449B4EB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1"/>
            <a:ext cx="6096000" cy="342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at did ancient Egypt's pharaohs stash inside the pyramids? | Live Science">
            <a:extLst>
              <a:ext uri="{FF2B5EF4-FFF2-40B4-BE49-F238E27FC236}">
                <a16:creationId xmlns:a16="http://schemas.microsoft.com/office/drawing/2014/main" id="{9AEDF1E0-CC6C-2369-774B-8ECDE3D1E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" y="0"/>
            <a:ext cx="6096000" cy="342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510AAE-3E55-F361-57CE-97094C9BA256}"/>
              </a:ext>
            </a:extLst>
          </p:cNvPr>
          <p:cNvSpPr txBox="1"/>
          <p:nvPr/>
        </p:nvSpPr>
        <p:spPr>
          <a:xfrm>
            <a:off x="188711" y="3447314"/>
            <a:ext cx="2963524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/>
              <a:t>English</a:t>
            </a:r>
          </a:p>
          <a:p>
            <a:r>
              <a:rPr lang="en-US" sz="1400" b="1" u="sng" dirty="0"/>
              <a:t>Characterising speech</a:t>
            </a:r>
          </a:p>
          <a:p>
            <a:r>
              <a:rPr lang="en-US" sz="1400" dirty="0"/>
              <a:t>We will be looking at how to correctly punctuate speech using the model text: ‘Egyptian Cinderella’.</a:t>
            </a:r>
          </a:p>
          <a:p>
            <a:endParaRPr lang="en-US" sz="1400" b="1" u="sng" dirty="0"/>
          </a:p>
          <a:p>
            <a:r>
              <a:rPr lang="en-US" sz="1400" b="1" u="sng" dirty="0"/>
              <a:t>Poetry </a:t>
            </a:r>
          </a:p>
          <a:p>
            <a:r>
              <a:rPr lang="en-US" sz="1400" dirty="0"/>
              <a:t>We will be exploring and learning how to write poetry, focusing on Kenning, Tetractys and Free Verse poems.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35929-E68B-2855-9F6C-D4C018471A8F}"/>
              </a:ext>
            </a:extLst>
          </p:cNvPr>
          <p:cNvSpPr txBox="1"/>
          <p:nvPr/>
        </p:nvSpPr>
        <p:spPr>
          <a:xfrm>
            <a:off x="8975953" y="4077984"/>
            <a:ext cx="2786231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/>
              <a:t>Inquiry</a:t>
            </a:r>
          </a:p>
          <a:p>
            <a:r>
              <a:rPr lang="en-US" sz="1400" dirty="0"/>
              <a:t>Our inquiry will be focused on Ancient Egypt by sculpting our own </a:t>
            </a:r>
            <a:r>
              <a:rPr lang="en-US" sz="1400"/>
              <a:t>death masks in Art. In DT, we will be </a:t>
            </a:r>
            <a:r>
              <a:rPr lang="en-US" sz="1400" dirty="0"/>
              <a:t>looking at Ancient Egyptian food and then inquiring about the </a:t>
            </a:r>
            <a:r>
              <a:rPr lang="en-US" sz="1400"/>
              <a:t>Human Geography aspects of Ancient Egypt.</a:t>
            </a:r>
            <a:endParaRPr lang="en-GB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348578-5F27-2043-D14D-77672FFB6FE3}"/>
              </a:ext>
            </a:extLst>
          </p:cNvPr>
          <p:cNvSpPr txBox="1"/>
          <p:nvPr/>
        </p:nvSpPr>
        <p:spPr>
          <a:xfrm>
            <a:off x="360759" y="859511"/>
            <a:ext cx="2886075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French</a:t>
            </a:r>
          </a:p>
          <a:p>
            <a:r>
              <a:rPr lang="en-US" sz="1400" dirty="0"/>
              <a:t>We will be </a:t>
            </a:r>
            <a:r>
              <a:rPr lang="en-GB" sz="1400" dirty="0"/>
              <a:t>practising</a:t>
            </a:r>
            <a:r>
              <a:rPr lang="en-US" sz="1400" dirty="0"/>
              <a:t> speaking and listening in French, focusing on sports and hobbies, as well as different instruments.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5BE3D8-484A-BE7B-2ABB-DE898E7A7C0A}"/>
              </a:ext>
            </a:extLst>
          </p:cNvPr>
          <p:cNvSpPr txBox="1"/>
          <p:nvPr/>
        </p:nvSpPr>
        <p:spPr>
          <a:xfrm>
            <a:off x="8763000" y="428625"/>
            <a:ext cx="2999185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/>
              <a:t>PE</a:t>
            </a:r>
          </a:p>
          <a:p>
            <a:r>
              <a:rPr lang="en-US" sz="1400" u="sng"/>
              <a:t>Gymnastics and</a:t>
            </a:r>
            <a:r>
              <a:rPr lang="en-US" sz="1400" u="sng" dirty="0"/>
              <a:t> Swimming</a:t>
            </a:r>
            <a:endParaRPr lang="en-US" sz="1400" u="sng" dirty="0">
              <a:ea typeface="Calibri"/>
              <a:cs typeface="Calibri"/>
            </a:endParaRPr>
          </a:p>
          <a:p>
            <a:r>
              <a:rPr lang="en-US" sz="1400" dirty="0"/>
              <a:t>We will focus on Gymnastics and Swimming this half term. We will be </a:t>
            </a:r>
            <a:r>
              <a:rPr lang="en-GB" sz="1400" dirty="0"/>
              <a:t>practising</a:t>
            </a:r>
            <a:r>
              <a:rPr lang="en-US" sz="1400" dirty="0"/>
              <a:t> different balances, movements and rolls in Gymnastics, while continuing to learn different strokes, distances and techniques in Swimming.</a:t>
            </a:r>
            <a:endParaRPr lang="en-US" sz="14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75C00F-B159-D1A3-BCF7-DD0475FE53AF}"/>
              </a:ext>
            </a:extLst>
          </p:cNvPr>
          <p:cNvSpPr txBox="1"/>
          <p:nvPr/>
        </p:nvSpPr>
        <p:spPr>
          <a:xfrm>
            <a:off x="4292196" y="2524228"/>
            <a:ext cx="360759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Ancient Egypt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What were the greatest achievements of Ancient Egypt?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8AFAC0-BB7B-FFFE-65D5-03E2B876AE14}"/>
              </a:ext>
            </a:extLst>
          </p:cNvPr>
          <p:cNvSpPr txBox="1"/>
          <p:nvPr/>
        </p:nvSpPr>
        <p:spPr>
          <a:xfrm>
            <a:off x="3676649" y="545871"/>
            <a:ext cx="2228850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/>
              <a:t>Maths</a:t>
            </a:r>
            <a:endParaRPr lang="en-US" sz="1400" b="1" dirty="0">
              <a:ea typeface="Calibri"/>
              <a:cs typeface="Calibri"/>
            </a:endParaRPr>
          </a:p>
          <a:p>
            <a:r>
              <a:rPr lang="en-US" sz="1400" dirty="0"/>
              <a:t>We will be focusing on number sense, multiplicative reasoning and geometric reasoning. </a:t>
            </a:r>
            <a:endParaRPr lang="en-GB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E2AEC5-CD08-521F-53FA-965DEA97186E}"/>
              </a:ext>
            </a:extLst>
          </p:cNvPr>
          <p:cNvSpPr txBox="1"/>
          <p:nvPr/>
        </p:nvSpPr>
        <p:spPr>
          <a:xfrm>
            <a:off x="6181725" y="488179"/>
            <a:ext cx="2327779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PSHE/RSE</a:t>
            </a:r>
          </a:p>
          <a:p>
            <a:r>
              <a:rPr lang="en-US" sz="1400" dirty="0"/>
              <a:t>Our big question for PSHE this half term is: ‘What are calories and why are they important</a:t>
            </a:r>
            <a:r>
              <a:rPr lang="en-GB" sz="1400" dirty="0"/>
              <a:t>?’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1C24F9-9CFC-E9B2-852A-535B2D39D571}"/>
              </a:ext>
            </a:extLst>
          </p:cNvPr>
          <p:cNvSpPr txBox="1"/>
          <p:nvPr/>
        </p:nvSpPr>
        <p:spPr>
          <a:xfrm>
            <a:off x="3490205" y="3974871"/>
            <a:ext cx="2943765" cy="24622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RE</a:t>
            </a:r>
          </a:p>
          <a:p>
            <a:r>
              <a:rPr lang="en-US" sz="1400" dirty="0"/>
              <a:t>We will be learning about Christianity this half term, striving to answer the question, </a:t>
            </a:r>
            <a:r>
              <a:rPr lang="en-GB" sz="1400" dirty="0"/>
              <a:t>Why do Christians call the day Jesus died ‘Good Friday’? </a:t>
            </a:r>
            <a:endParaRPr lang="en-US" sz="1400" dirty="0"/>
          </a:p>
          <a:p>
            <a:endParaRPr lang="en-US" sz="1400" dirty="0"/>
          </a:p>
          <a:p>
            <a:r>
              <a:rPr lang="en-US" sz="1400" b="1" dirty="0"/>
              <a:t>Music</a:t>
            </a:r>
          </a:p>
          <a:p>
            <a:r>
              <a:rPr lang="en-US" sz="1400" dirty="0"/>
              <a:t>We will be learning to explore musical contrasts in Music this half term, focusing on learning, singing and playing instruments.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5AC9F8-1169-F918-88A2-CE2F17ACC27A}"/>
              </a:ext>
            </a:extLst>
          </p:cNvPr>
          <p:cNvSpPr txBox="1"/>
          <p:nvPr/>
        </p:nvSpPr>
        <p:spPr>
          <a:xfrm>
            <a:off x="6570891" y="4093644"/>
            <a:ext cx="2268141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/>
              <a:t>Science</a:t>
            </a:r>
          </a:p>
          <a:p>
            <a:r>
              <a:rPr lang="en-US" sz="1400" dirty="0"/>
              <a:t>We will be learning and investigating sound and hearing. Trying to answer </a:t>
            </a:r>
            <a:r>
              <a:rPr lang="en-US" sz="1400"/>
              <a:t>the question, ‘What is </a:t>
            </a:r>
            <a:r>
              <a:rPr lang="en-US" sz="1400" dirty="0"/>
              <a:t>sound?’</a:t>
            </a:r>
          </a:p>
        </p:txBody>
      </p:sp>
    </p:spTree>
    <p:extLst>
      <p:ext uri="{BB962C8B-B14F-4D97-AF65-F5344CB8AC3E}">
        <p14:creationId xmlns:p14="http://schemas.microsoft.com/office/powerpoint/2010/main" val="3789700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750d7c-52d2-4e35-aa1c-1eee1d2cb046" xsi:nil="true"/>
    <lcf76f155ced4ddcb4097134ff3c332f xmlns="02554ba8-ad00-4710-8db7-9c07da708a9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B58CB86963BF45ACB49E60A444DA84" ma:contentTypeVersion="14" ma:contentTypeDescription="Create a new document." ma:contentTypeScope="" ma:versionID="438ae793e407b4184e5f57c47a4dd466">
  <xsd:schema xmlns:xsd="http://www.w3.org/2001/XMLSchema" xmlns:xs="http://www.w3.org/2001/XMLSchema" xmlns:p="http://schemas.microsoft.com/office/2006/metadata/properties" xmlns:ns2="02554ba8-ad00-4710-8db7-9c07da708a90" xmlns:ns3="c3750d7c-52d2-4e35-aa1c-1eee1d2cb046" targetNamespace="http://schemas.microsoft.com/office/2006/metadata/properties" ma:root="true" ma:fieldsID="611c5f4229dee4cc33bb476abbacf9c4" ns2:_="" ns3:_="">
    <xsd:import namespace="02554ba8-ad00-4710-8db7-9c07da708a90"/>
    <xsd:import namespace="c3750d7c-52d2-4e35-aa1c-1eee1d2cb0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554ba8-ad00-4710-8db7-9c07da70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08094b6-c376-40f7-8aa8-abcd29f2cf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50d7c-52d2-4e35-aa1c-1eee1d2cb04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5cc09bf-0f5c-4b0f-87e5-eb4c2190f2c4}" ma:internalName="TaxCatchAll" ma:showField="CatchAllData" ma:web="c3750d7c-52d2-4e35-aa1c-1eee1d2cb0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E35DB3-3B39-45FF-A45D-04336AA45588}">
  <ds:schemaRefs>
    <ds:schemaRef ds:uri="http://schemas.microsoft.com/office/2006/metadata/properties"/>
    <ds:schemaRef ds:uri="http://schemas.microsoft.com/office/infopath/2007/PartnerControls"/>
    <ds:schemaRef ds:uri="c3750d7c-52d2-4e35-aa1c-1eee1d2cb046"/>
    <ds:schemaRef ds:uri="02554ba8-ad00-4710-8db7-9c07da708a90"/>
  </ds:schemaRefs>
</ds:datastoreItem>
</file>

<file path=customXml/itemProps2.xml><?xml version="1.0" encoding="utf-8"?>
<ds:datastoreItem xmlns:ds="http://schemas.openxmlformats.org/officeDocument/2006/customXml" ds:itemID="{85A38B95-8A4D-4C37-8A6E-DD7C3E1F98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5AF063-7002-4D0C-A086-95091CD5EE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554ba8-ad00-4710-8db7-9c07da708a90"/>
    <ds:schemaRef ds:uri="c3750d7c-52d2-4e35-aa1c-1eee1d2cb0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273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 Hemsley</dc:creator>
  <cp:lastModifiedBy>Lewis Hemsley</cp:lastModifiedBy>
  <cp:revision>22</cp:revision>
  <dcterms:created xsi:type="dcterms:W3CDTF">2022-10-19T15:29:03Z</dcterms:created>
  <dcterms:modified xsi:type="dcterms:W3CDTF">2026-02-25T12:17:16Z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0x01010092B58CB86963BF45ACB49E60A444DA84</vt:lpwstr>
  </property>
  <property fmtid="{D5CDD505-2E9C-101B-9397-08002B2CF9AE}" pid="3" name="MediaServiceImageTags">
    <vt:lpwstr/>
  </property>
</Properties>
</file>